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4"/>
  </p:notesMasterIdLst>
  <p:sldIdLst>
    <p:sldId id="277" r:id="rId2"/>
    <p:sldId id="267" r:id="rId3"/>
    <p:sldId id="310" r:id="rId4"/>
    <p:sldId id="313" r:id="rId5"/>
    <p:sldId id="312" r:id="rId6"/>
    <p:sldId id="282" r:id="rId7"/>
    <p:sldId id="283" r:id="rId8"/>
    <p:sldId id="284" r:id="rId9"/>
    <p:sldId id="269" r:id="rId10"/>
    <p:sldId id="286" r:id="rId11"/>
    <p:sldId id="307" r:id="rId12"/>
    <p:sldId id="289" r:id="rId13"/>
    <p:sldId id="291" r:id="rId14"/>
    <p:sldId id="293" r:id="rId15"/>
    <p:sldId id="295" r:id="rId16"/>
    <p:sldId id="297" r:id="rId17"/>
    <p:sldId id="299" r:id="rId18"/>
    <p:sldId id="316" r:id="rId19"/>
    <p:sldId id="301" r:id="rId20"/>
    <p:sldId id="303" r:id="rId21"/>
    <p:sldId id="314" r:id="rId22"/>
    <p:sldId id="31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030A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2512" autoAdjust="0"/>
  </p:normalViewPr>
  <p:slideViewPr>
    <p:cSldViewPr>
      <p:cViewPr>
        <p:scale>
          <a:sx n="90" d="100"/>
          <a:sy n="90" d="100"/>
        </p:scale>
        <p:origin x="-1234" y="2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2.4047356085669179E-2"/>
          <c:y val="0.18832801029039162"/>
          <c:w val="0.6752637440139706"/>
          <c:h val="0.8012071396182609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dLbl>
              <c:idx val="0"/>
              <c:layout>
                <c:manualLayout>
                  <c:x val="3.0555558897152106E-2"/>
                  <c:y val="-1.9266568473679583E-2"/>
                </c:manualLayout>
              </c:layout>
              <c:tx>
                <c:rich>
                  <a:bodyPr/>
                  <a:lstStyle/>
                  <a:p>
                    <a:pPr>
                      <a:defRPr b="0"/>
                    </a:pPr>
                    <a:r>
                      <a:rPr lang="ru-RU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Межбюджетные</a:t>
                    </a:r>
                    <a:r>
                      <a:rPr lang="ru-RU" b="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трансферты</a:t>
                    </a:r>
                    <a:r>
                      <a:rPr lang="ru-RU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; </a:t>
                    </a:r>
                  </a:p>
                  <a:p>
                    <a:pPr>
                      <a:defRPr b="0"/>
                    </a:pPr>
                    <a:r>
                      <a:rPr lang="ru-RU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811,4 т.р.</a:t>
                    </a:r>
                    <a:endParaRPr lang="ru-RU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numFmt formatCode="General" sourceLinked="0"/>
              <c:spPr/>
              <c:showVal val="1"/>
              <c:showSerName val="1"/>
              <c:extLst>
                <c:ext xmlns:c15="http://schemas.microsoft.com/office/drawing/2012/chart" uri="{CE6537A1-D6FC-4f65-9D91-7224C49458BB}"/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showVal val="1"/>
            <c:showSerName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1"/>
                <c:pt idx="0">
                  <c:v>Доходы на 2017 год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1"/>
                <c:pt idx="0">
                  <c:v>162254</c:v>
                </c:pt>
              </c:numCache>
            </c:numRef>
          </c:val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dPt>
            <c:idx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3.3333336978711721E-2"/>
                  <c:y val="-1.733977509264962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</a:t>
                    </a:r>
                    <a:r>
                      <a:rPr lang="ru-RU" b="0" dirty="0" smtClean="0"/>
                      <a:t>Налоговые</a:t>
                    </a:r>
                    <a:r>
                      <a:rPr lang="ru-RU" b="0" baseline="0" dirty="0" smtClean="0"/>
                      <a:t> доходы</a:t>
                    </a:r>
                    <a:r>
                      <a:rPr lang="ru-RU" b="0" dirty="0" smtClean="0"/>
                      <a:t>; </a:t>
                    </a:r>
                    <a:endParaRPr lang="en-US" b="0" dirty="0" smtClean="0"/>
                  </a:p>
                  <a:p>
                    <a:r>
                      <a:rPr lang="ru-RU" b="1" dirty="0" smtClean="0"/>
                      <a:t>2789,4т.р.</a:t>
                    </a:r>
                    <a:endParaRPr lang="ru-RU" b="1" dirty="0"/>
                  </a:p>
                </c:rich>
              </c:tx>
              <c:showVal val="1"/>
              <c:showSerName val="1"/>
              <c:extLst>
                <c:ext xmlns:c15="http://schemas.microsoft.com/office/drawing/2012/chart" uri="{CE6537A1-D6FC-4f65-9D91-7224C49458BB}"/>
              </c:extLst>
            </c:dLbl>
            <c:numFmt formatCode="General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showSerName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1"/>
                <c:pt idx="0">
                  <c:v>Доходы на 2017 год</c:v>
                </c:pt>
              </c:strCache>
            </c:strRef>
          </c:cat>
          <c:val>
            <c:numRef>
              <c:f>Лист1!$D$2:$D$3</c:f>
              <c:numCache>
                <c:formatCode>#,##0</c:formatCode>
                <c:ptCount val="1"/>
                <c:pt idx="0">
                  <c:v>469849</c:v>
                </c:pt>
              </c:numCache>
            </c:numRef>
          </c:val>
        </c:ser>
        <c:shape val="cylinder"/>
        <c:axId val="103849984"/>
        <c:axId val="103851520"/>
        <c:axId val="0"/>
      </c:bar3DChart>
      <c:catAx>
        <c:axId val="103849984"/>
        <c:scaling>
          <c:orientation val="minMax"/>
        </c:scaling>
        <c:delete val="1"/>
        <c:axPos val="b"/>
        <c:numFmt formatCode="General" sourceLinked="1"/>
        <c:tickLblPos val="none"/>
        <c:crossAx val="103851520"/>
        <c:crosses val="autoZero"/>
        <c:auto val="1"/>
        <c:lblAlgn val="ctr"/>
        <c:lblOffset val="100"/>
      </c:catAx>
      <c:valAx>
        <c:axId val="103851520"/>
        <c:scaling>
          <c:orientation val="minMax"/>
        </c:scaling>
        <c:delete val="1"/>
        <c:axPos val="l"/>
        <c:majorGridlines/>
        <c:numFmt formatCode="#,##0" sourceLinked="1"/>
        <c:tickLblPos val="none"/>
        <c:crossAx val="10384998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mtClean="0"/>
              <a:t>3750,1</a:t>
            </a:r>
            <a:endParaRPr lang="ru-RU" dirty="0"/>
          </a:p>
        </c:rich>
      </c:tx>
      <c:layout>
        <c:manualLayout>
          <c:xMode val="edge"/>
          <c:yMode val="edge"/>
          <c:x val="0.38696715896561307"/>
          <c:y val="2.1500109475623409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2502,8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НДФЛ
</a:t>
                    </a:r>
                    <a:r>
                      <a:rPr lang="ru-RU" dirty="0" smtClean="0"/>
                      <a:t>1,3%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/>
                      <a:t>Единый сельскохозяйственный налог
</a:t>
                    </a:r>
                    <a:r>
                      <a:rPr lang="ru-RU" dirty="0" smtClean="0"/>
                      <a:t>5,2%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/>
                      <a:t>Налог  на имущество  физических лиц
</a:t>
                    </a:r>
                    <a:r>
                      <a:rPr lang="ru-RU" dirty="0" smtClean="0"/>
                      <a:t>4,1%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/>
                      <a:t>Земельный налог
</a:t>
                    </a:r>
                    <a:r>
                      <a:rPr lang="ru-RU" dirty="0" smtClean="0"/>
                      <a:t>63,7%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/>
                      <a:t>Безвозмездные поступления  в бюджет
</a:t>
                    </a:r>
                    <a:r>
                      <a:rPr lang="ru-RU" dirty="0" smtClean="0"/>
                      <a:t>25,6%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
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Лист1!$A$2:$A$7</c:f>
              <c:strCache>
                <c:ptCount val="5"/>
                <c:pt idx="0">
                  <c:v>НДФЛ</c:v>
                </c:pt>
                <c:pt idx="1">
                  <c:v>Единый сельскохозяйственный налог</c:v>
                </c:pt>
                <c:pt idx="2">
                  <c:v>Налог  на имущество  физических лиц</c:v>
                </c:pt>
                <c:pt idx="3">
                  <c:v>Земельный налог</c:v>
                </c:pt>
                <c:pt idx="4">
                  <c:v>Безвозмездные поступления  в бюджет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67.099999999999994</c:v>
                </c:pt>
                <c:pt idx="1">
                  <c:v>171</c:v>
                </c:pt>
                <c:pt idx="2">
                  <c:v>270</c:v>
                </c:pt>
                <c:pt idx="3">
                  <c:v>1750</c:v>
                </c:pt>
                <c:pt idx="4">
                  <c:v>244.7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F03B5A-4E70-4518-9ECE-597C4CB5F71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DC7F68-ECCC-4305-8D5C-A4A1206DF769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1" i="0" dirty="0" smtClean="0">
              <a:latin typeface="Times New Roman" pitchFamily="18" charset="0"/>
              <a:cs typeface="Times New Roman" pitchFamily="18" charset="0"/>
            </a:rPr>
            <a:t>Административно-территориальная характеристика</a:t>
          </a:r>
          <a:br>
            <a:rPr lang="ru-RU" b="1" i="0" dirty="0" smtClean="0">
              <a:latin typeface="Times New Roman" pitchFamily="18" charset="0"/>
              <a:cs typeface="Times New Roman" pitchFamily="18" charset="0"/>
            </a:rPr>
          </a:br>
          <a:r>
            <a:rPr lang="ru-RU" b="1" i="0" dirty="0" smtClean="0">
              <a:latin typeface="Times New Roman" pitchFamily="18" charset="0"/>
              <a:cs typeface="Times New Roman" pitchFamily="18" charset="0"/>
            </a:rPr>
            <a:t>муниципального образования</a:t>
          </a:r>
          <a:endParaRPr lang="ru-RU" b="1" i="0" dirty="0">
            <a:latin typeface="Times New Roman" pitchFamily="18" charset="0"/>
            <a:cs typeface="Times New Roman" pitchFamily="18" charset="0"/>
          </a:endParaRPr>
        </a:p>
      </dgm:t>
    </dgm:pt>
    <dgm:pt modelId="{50FB9C1D-8BFD-4109-9EB1-CC15A507B492}" type="parTrans" cxnId="{BEF15D2C-E972-47E2-B0DB-9A96B6DCCF3B}">
      <dgm:prSet/>
      <dgm:spPr/>
      <dgm:t>
        <a:bodyPr/>
        <a:lstStyle/>
        <a:p>
          <a:endParaRPr lang="ru-RU"/>
        </a:p>
      </dgm:t>
    </dgm:pt>
    <dgm:pt modelId="{22D8883C-6859-4C72-92C6-D2CDDEFDCE1C}" type="sibTrans" cxnId="{BEF15D2C-E972-47E2-B0DB-9A96B6DCCF3B}">
      <dgm:prSet/>
      <dgm:spPr/>
      <dgm:t>
        <a:bodyPr/>
        <a:lstStyle/>
        <a:p>
          <a:endParaRPr lang="ru-RU"/>
        </a:p>
      </dgm:t>
    </dgm:pt>
    <dgm:pt modelId="{FCF68B04-9398-42C9-9B29-4797397CC764}" type="pres">
      <dgm:prSet presAssocID="{43F03B5A-4E70-4518-9ECE-597C4CB5F71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90060C-4CC9-444F-AC20-E7E617F6DF9A}" type="pres">
      <dgm:prSet presAssocID="{6EDC7F68-ECCC-4305-8D5C-A4A1206DF769}" presName="composite" presStyleCnt="0"/>
      <dgm:spPr/>
    </dgm:pt>
    <dgm:pt modelId="{36FE3691-70F8-4675-800E-AC4BD574A89A}" type="pres">
      <dgm:prSet presAssocID="{6EDC7F68-ECCC-4305-8D5C-A4A1206DF769}" presName="imgShp" presStyleLbl="fgImgPlace1" presStyleIdx="0" presStyleCnt="1" custLinFactNeighborX="2698" custLinFactNeighborY="127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A92ABE2-B028-468D-BBF6-977B08E87040}" type="pres">
      <dgm:prSet presAssocID="{6EDC7F68-ECCC-4305-8D5C-A4A1206DF769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5178F3-4368-4D05-AAE3-35A053D7DE56}" type="presOf" srcId="{43F03B5A-4E70-4518-9ECE-597C4CB5F711}" destId="{FCF68B04-9398-42C9-9B29-4797397CC764}" srcOrd="0" destOrd="0" presId="urn:microsoft.com/office/officeart/2005/8/layout/vList3"/>
    <dgm:cxn modelId="{BEF15D2C-E972-47E2-B0DB-9A96B6DCCF3B}" srcId="{43F03B5A-4E70-4518-9ECE-597C4CB5F711}" destId="{6EDC7F68-ECCC-4305-8D5C-A4A1206DF769}" srcOrd="0" destOrd="0" parTransId="{50FB9C1D-8BFD-4109-9EB1-CC15A507B492}" sibTransId="{22D8883C-6859-4C72-92C6-D2CDDEFDCE1C}"/>
    <dgm:cxn modelId="{32296ED2-7846-44D9-9B6A-2B5FFE4D7ECA}" type="presOf" srcId="{6EDC7F68-ECCC-4305-8D5C-A4A1206DF769}" destId="{7A92ABE2-B028-468D-BBF6-977B08E87040}" srcOrd="0" destOrd="0" presId="urn:microsoft.com/office/officeart/2005/8/layout/vList3"/>
    <dgm:cxn modelId="{A085F85D-1100-4C5A-AD95-031B705490BE}" type="presParOf" srcId="{FCF68B04-9398-42C9-9B29-4797397CC764}" destId="{ED90060C-4CC9-444F-AC20-E7E617F6DF9A}" srcOrd="0" destOrd="0" presId="urn:microsoft.com/office/officeart/2005/8/layout/vList3"/>
    <dgm:cxn modelId="{2B593B45-A46C-4C3F-9B6F-626C8D2EC2D8}" type="presParOf" srcId="{ED90060C-4CC9-444F-AC20-E7E617F6DF9A}" destId="{36FE3691-70F8-4675-800E-AC4BD574A89A}" srcOrd="0" destOrd="0" presId="urn:microsoft.com/office/officeart/2005/8/layout/vList3"/>
    <dgm:cxn modelId="{67A4D791-1356-4CCD-994B-B7986A30292D}" type="presParOf" srcId="{ED90060C-4CC9-444F-AC20-E7E617F6DF9A}" destId="{7A92ABE2-B028-468D-BBF6-977B08E8704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8E4B7B-3190-492B-BA7B-9B52CE7D79BE}" type="doc">
      <dgm:prSet loTypeId="urn:microsoft.com/office/officeart/2005/8/layout/radial5" loCatId="cycle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179D74B-D7BA-4ED1-A72F-D0DA76E8417A}">
      <dgm:prSet phldrT="[Текст]" custT="1"/>
      <dgm:spPr/>
      <dgm:t>
        <a:bodyPr/>
        <a:lstStyle/>
        <a:p>
          <a:pPr>
            <a:spcAft>
              <a:spcPct val="3500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Всего </a:t>
          </a:r>
        </a:p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3750,1 тыс.рублей</a:t>
          </a:r>
          <a:endParaRPr lang="ru-RU" sz="14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2593081F-B3F6-458C-9839-9366C7AB704F}" type="par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467CE14-FCF4-4A26-A9B5-33DBF19BA512}" type="sibTrans" cxnId="{FB20F822-177B-4BA5-8D63-A940CF701D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B234536-2071-46C6-A491-AF4B1A3F9FEB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Национальная оборона 93,7 тыс. рублей </a:t>
          </a:r>
        </a:p>
        <a:p>
          <a:pPr>
            <a:spcAft>
              <a:spcPts val="0"/>
            </a:spcAft>
          </a:pPr>
          <a:endParaRPr lang="ru-RU" sz="14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11E86306-1FA3-4165-81CF-E5CFBAACAB41}" type="parTrans" cxnId="{94179C15-8BCE-4648-878D-2FDA92C3F688}">
      <dgm:prSet custT="1"/>
      <dgm:spPr/>
      <dgm:t>
        <a:bodyPr/>
        <a:lstStyle/>
        <a:p>
          <a:endParaRPr lang="ru-RU" sz="14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E3D30F-5CA2-4829-8D39-76AE15AD5942}" type="sibTrans" cxnId="{94179C15-8BCE-4648-878D-2FDA92C3F68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6A1BDBE-B799-45DE-8DF1-D0A56A293435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Жилищно-коммунальное хозяйство</a:t>
          </a:r>
        </a:p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372,3тыс.рублей</a:t>
          </a:r>
        </a:p>
        <a:p>
          <a:pPr>
            <a:spcAft>
              <a:spcPts val="0"/>
            </a:spcAft>
          </a:pPr>
          <a:endParaRPr lang="ru-RU" sz="14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7FE7A46F-F120-46C2-8441-BB1D9BA17B40}" type="parTrans" cxnId="{D015EBAF-0B0F-4D0A-8F07-38D39946D720}">
      <dgm:prSet custT="1"/>
      <dgm:spPr/>
      <dgm:t>
        <a:bodyPr/>
        <a:lstStyle/>
        <a:p>
          <a:endParaRPr lang="ru-RU" sz="14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358B0F7-9D28-4C8F-9C22-734A2FEDCC8D}" type="sibTrans" cxnId="{D015EBAF-0B0F-4D0A-8F07-38D39946D72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4FA42E0-3171-4CBA-9E87-E80A4C844FE3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Национальная экономика</a:t>
          </a:r>
        </a:p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861,4 тыс. рублей</a:t>
          </a:r>
        </a:p>
        <a:p>
          <a:pPr>
            <a:spcAft>
              <a:spcPct val="35000"/>
            </a:spcAft>
          </a:pPr>
          <a:endParaRPr lang="ru-RU" sz="14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8AB6F3CB-D047-4C8E-B920-0BDFB57A2588}" type="parTrans" cxnId="{D85264E3-9117-4119-B98B-48C5328DB343}">
      <dgm:prSet custT="1"/>
      <dgm:spPr/>
      <dgm:t>
        <a:bodyPr/>
        <a:lstStyle/>
        <a:p>
          <a:endParaRPr lang="ru-RU" sz="14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CB2E2B-7E53-417D-BCDE-DA522F6C8195}" type="sibTrans" cxnId="{D85264E3-9117-4119-B98B-48C5328DB34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3913F27-E24C-40CD-AFE9-DDAE93138E3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Общегосударственные вопросы</a:t>
          </a:r>
        </a:p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2391,7тыс. рублей </a:t>
          </a:r>
        </a:p>
        <a:p>
          <a:pPr>
            <a:spcAft>
              <a:spcPts val="0"/>
            </a:spcAft>
          </a:pPr>
          <a:endParaRPr lang="ru-RU" sz="140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F986B101-2D04-4E3D-8735-12066002DCA2}" type="parTrans" cxnId="{67B53CC9-EAD6-4807-A826-60948956F288}">
      <dgm:prSet custT="1"/>
      <dgm:spPr/>
      <dgm:t>
        <a:bodyPr/>
        <a:lstStyle/>
        <a:p>
          <a:endParaRPr lang="ru-RU" sz="14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8E9DCB-886A-4917-B75A-D6CABEF1A2D5}" type="sibTrans" cxnId="{67B53CC9-EAD6-4807-A826-60948956F28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3B366E1-35BE-4501-9211-79E56F24F0B1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Национальная безопасность и правоохранительная деятельность</a:t>
          </a:r>
        </a:p>
        <a:p>
          <a:pPr>
            <a:spcAft>
              <a:spcPts val="0"/>
            </a:spcAft>
          </a:pPr>
          <a:r>
            <a:rPr lang="ru-RU" sz="1400" dirty="0" smtClean="0">
              <a:effectLst/>
              <a:latin typeface="Times New Roman" pitchFamily="18" charset="0"/>
              <a:cs typeface="Times New Roman" pitchFamily="18" charset="0"/>
            </a:rPr>
            <a:t>20,0 тыс. рублей </a:t>
          </a:r>
        </a:p>
      </dgm:t>
    </dgm:pt>
    <dgm:pt modelId="{4199C120-FE21-41AC-9A33-F6885A63D66E}" type="parTrans" cxnId="{1B2D08A9-FD2B-4C26-B84F-A6C6038E479D}">
      <dgm:prSet custT="1"/>
      <dgm:spPr/>
      <dgm:t>
        <a:bodyPr/>
        <a:lstStyle/>
        <a:p>
          <a:endParaRPr lang="ru-RU" sz="140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4F022C-2B6F-4D5A-8949-0266BBDB6FAD}" type="sibTrans" cxnId="{1B2D08A9-FD2B-4C26-B84F-A6C6038E479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6AAF225-5D0C-4A0D-BEB7-105BB5E777DF}">
      <dgm:prSet/>
      <dgm:spPr/>
      <dgm:t>
        <a:bodyPr/>
        <a:lstStyle/>
        <a:p>
          <a:endParaRPr lang="ru-RU" sz="1400" dirty="0"/>
        </a:p>
      </dgm:t>
    </dgm:pt>
    <dgm:pt modelId="{26DC4018-436F-46AB-8945-1FE7E07EAD0E}" type="parTrans" cxnId="{FE0BCF8E-D340-454A-9D1E-33E5D03F5E12}">
      <dgm:prSet/>
      <dgm:spPr/>
      <dgm:t>
        <a:bodyPr/>
        <a:lstStyle/>
        <a:p>
          <a:endParaRPr lang="ru-RU"/>
        </a:p>
      </dgm:t>
    </dgm:pt>
    <dgm:pt modelId="{E0152153-8D94-4B8E-83BA-7CFDB2DE7512}" type="sibTrans" cxnId="{FE0BCF8E-D340-454A-9D1E-33E5D03F5E12}">
      <dgm:prSet/>
      <dgm:spPr/>
      <dgm:t>
        <a:bodyPr/>
        <a:lstStyle/>
        <a:p>
          <a:endParaRPr lang="ru-RU"/>
        </a:p>
      </dgm:t>
    </dgm:pt>
    <dgm:pt modelId="{2C5A668E-7D5C-4ABF-8FFC-18A5A96A1DA9}">
      <dgm:prSet/>
      <dgm:spPr/>
      <dgm:t>
        <a:bodyPr/>
        <a:lstStyle/>
        <a:p>
          <a:endParaRPr lang="ru-RU" sz="1400" dirty="0"/>
        </a:p>
      </dgm:t>
    </dgm:pt>
    <dgm:pt modelId="{90B2D13E-1E7D-4C52-B871-EA356C089E73}" type="parTrans" cxnId="{15A2BEBA-BFD5-4334-8A52-9A9D47155D92}">
      <dgm:prSet/>
      <dgm:spPr/>
      <dgm:t>
        <a:bodyPr/>
        <a:lstStyle/>
        <a:p>
          <a:endParaRPr lang="ru-RU"/>
        </a:p>
      </dgm:t>
    </dgm:pt>
    <dgm:pt modelId="{CB361F55-463C-460A-ABD2-F8D352C625BB}" type="sibTrans" cxnId="{15A2BEBA-BFD5-4334-8A52-9A9D47155D92}">
      <dgm:prSet/>
      <dgm:spPr/>
      <dgm:t>
        <a:bodyPr/>
        <a:lstStyle/>
        <a:p>
          <a:endParaRPr lang="ru-RU"/>
        </a:p>
      </dgm:t>
    </dgm:pt>
    <dgm:pt modelId="{BEB47B71-2B2B-471B-8254-6425DC3467DC}">
      <dgm:prSet/>
      <dgm:spPr/>
      <dgm:t>
        <a:bodyPr/>
        <a:lstStyle/>
        <a:p>
          <a:endParaRPr lang="ru-RU" sz="1400" dirty="0"/>
        </a:p>
      </dgm:t>
    </dgm:pt>
    <dgm:pt modelId="{A40E38AA-33C7-4DB5-8CB8-FD872031BB8E}" type="parTrans" cxnId="{0056C6F0-81D1-47C9-84A7-691B8A3373C5}">
      <dgm:prSet/>
      <dgm:spPr/>
      <dgm:t>
        <a:bodyPr/>
        <a:lstStyle/>
        <a:p>
          <a:endParaRPr lang="ru-RU"/>
        </a:p>
      </dgm:t>
    </dgm:pt>
    <dgm:pt modelId="{D6935280-0094-491F-B9B5-09793877922D}" type="sibTrans" cxnId="{0056C6F0-81D1-47C9-84A7-691B8A3373C5}">
      <dgm:prSet/>
      <dgm:spPr/>
      <dgm:t>
        <a:bodyPr/>
        <a:lstStyle/>
        <a:p>
          <a:endParaRPr lang="ru-RU"/>
        </a:p>
      </dgm:t>
    </dgm:pt>
    <dgm:pt modelId="{12DE6670-7AE1-4322-9259-28A3BD2796B6}">
      <dgm:prSet/>
      <dgm:spPr/>
      <dgm:t>
        <a:bodyPr/>
        <a:lstStyle/>
        <a:p>
          <a:endParaRPr lang="ru-RU" sz="1400" dirty="0"/>
        </a:p>
      </dgm:t>
    </dgm:pt>
    <dgm:pt modelId="{DF948D65-6815-4523-B8A9-C249219E992E}" type="parTrans" cxnId="{74181810-410D-4DD9-BA65-624BC33E792F}">
      <dgm:prSet/>
      <dgm:spPr/>
      <dgm:t>
        <a:bodyPr/>
        <a:lstStyle/>
        <a:p>
          <a:endParaRPr lang="ru-RU"/>
        </a:p>
      </dgm:t>
    </dgm:pt>
    <dgm:pt modelId="{344CD693-323B-42FB-880B-B9B8A805CF9F}" type="sibTrans" cxnId="{74181810-410D-4DD9-BA65-624BC33E792F}">
      <dgm:prSet/>
      <dgm:spPr/>
      <dgm:t>
        <a:bodyPr/>
        <a:lstStyle/>
        <a:p>
          <a:endParaRPr lang="ru-RU"/>
        </a:p>
      </dgm:t>
    </dgm:pt>
    <dgm:pt modelId="{B84009C1-1397-4DD5-89E8-97AF7D6E1DC0}">
      <dgm:prSet/>
      <dgm:spPr/>
      <dgm:t>
        <a:bodyPr/>
        <a:lstStyle/>
        <a:p>
          <a:endParaRPr lang="ru-RU" sz="1400" dirty="0"/>
        </a:p>
      </dgm:t>
    </dgm:pt>
    <dgm:pt modelId="{A25F939E-937A-4E54-8470-45BEA4B44D22}" type="parTrans" cxnId="{CC52372C-3F24-4976-B368-F722462C358C}">
      <dgm:prSet/>
      <dgm:spPr/>
      <dgm:t>
        <a:bodyPr/>
        <a:lstStyle/>
        <a:p>
          <a:endParaRPr lang="ru-RU"/>
        </a:p>
      </dgm:t>
    </dgm:pt>
    <dgm:pt modelId="{9D171216-9D62-46A2-88BD-E280D347225E}" type="sibTrans" cxnId="{CC52372C-3F24-4976-B368-F722462C358C}">
      <dgm:prSet/>
      <dgm:spPr/>
      <dgm:t>
        <a:bodyPr/>
        <a:lstStyle/>
        <a:p>
          <a:endParaRPr lang="ru-RU"/>
        </a:p>
      </dgm:t>
    </dgm:pt>
    <dgm:pt modelId="{5A1914C5-A470-4C7F-BD45-3BF4A505E61B}">
      <dgm:prSet/>
      <dgm:spPr/>
      <dgm:t>
        <a:bodyPr/>
        <a:lstStyle/>
        <a:p>
          <a:pPr rtl="0"/>
          <a:endParaRPr lang="ru-RU" sz="1400" b="0" i="0" u="none" baseline="0" dirty="0"/>
        </a:p>
      </dgm:t>
    </dgm:pt>
    <dgm:pt modelId="{71F6EE6C-D40F-43B8-9966-BC7473CFE9A1}" type="parTrans" cxnId="{A8874F13-6538-48E1-A11B-C8286704D7D5}">
      <dgm:prSet/>
      <dgm:spPr/>
      <dgm:t>
        <a:bodyPr/>
        <a:lstStyle/>
        <a:p>
          <a:endParaRPr lang="ru-RU"/>
        </a:p>
      </dgm:t>
    </dgm:pt>
    <dgm:pt modelId="{FA038D41-E7F2-46FE-BE06-27D296653FF9}" type="sibTrans" cxnId="{A8874F13-6538-48E1-A11B-C8286704D7D5}">
      <dgm:prSet/>
      <dgm:spPr/>
      <dgm:t>
        <a:bodyPr/>
        <a:lstStyle/>
        <a:p>
          <a:endParaRPr lang="ru-RU"/>
        </a:p>
      </dgm:t>
    </dgm:pt>
    <dgm:pt modelId="{DAB78C95-2ABE-43A1-8C52-982D711CBBD3}">
      <dgm:prSet/>
      <dgm:spPr/>
      <dgm:t>
        <a:bodyPr/>
        <a:lstStyle/>
        <a:p>
          <a:endParaRPr lang="ru-RU" sz="1400" dirty="0"/>
        </a:p>
      </dgm:t>
    </dgm:pt>
    <dgm:pt modelId="{68E9A88C-222F-4CBE-8233-E72B4E8D0964}" type="parTrans" cxnId="{B6EBD744-2FC9-4DB6-AADB-A0DC8052B6D6}">
      <dgm:prSet/>
      <dgm:spPr/>
      <dgm:t>
        <a:bodyPr/>
        <a:lstStyle/>
        <a:p>
          <a:endParaRPr lang="ru-RU"/>
        </a:p>
      </dgm:t>
    </dgm:pt>
    <dgm:pt modelId="{6F327190-DB13-42A5-981B-3AAC049E85D9}" type="sibTrans" cxnId="{B6EBD744-2FC9-4DB6-AADB-A0DC8052B6D6}">
      <dgm:prSet/>
      <dgm:spPr/>
      <dgm:t>
        <a:bodyPr/>
        <a:lstStyle/>
        <a:p>
          <a:endParaRPr lang="ru-RU"/>
        </a:p>
      </dgm:t>
    </dgm:pt>
    <dgm:pt modelId="{F62287E6-B8D7-4BF8-B2CD-9BB47DA6CC3F}">
      <dgm:prSet/>
      <dgm:spPr/>
      <dgm:t>
        <a:bodyPr/>
        <a:lstStyle/>
        <a:p>
          <a:endParaRPr lang="ru-RU" sz="1400" dirty="0"/>
        </a:p>
      </dgm:t>
    </dgm:pt>
    <dgm:pt modelId="{784B67E4-7427-485C-964B-FC04C79BA646}" type="parTrans" cxnId="{772AAF1E-BAD1-4AC7-A11E-46EFCFCC3F45}">
      <dgm:prSet/>
      <dgm:spPr/>
      <dgm:t>
        <a:bodyPr/>
        <a:lstStyle/>
        <a:p>
          <a:endParaRPr lang="ru-RU"/>
        </a:p>
      </dgm:t>
    </dgm:pt>
    <dgm:pt modelId="{DEDA7E1E-93E9-4BE0-8563-B2A55B7186D9}" type="sibTrans" cxnId="{772AAF1E-BAD1-4AC7-A11E-46EFCFCC3F45}">
      <dgm:prSet/>
      <dgm:spPr/>
      <dgm:t>
        <a:bodyPr/>
        <a:lstStyle/>
        <a:p>
          <a:endParaRPr lang="ru-RU"/>
        </a:p>
      </dgm:t>
    </dgm:pt>
    <dgm:pt modelId="{3FAF614F-E111-4CCB-86C3-AD6B6950CF5A}">
      <dgm:prSet/>
      <dgm:spPr/>
      <dgm:t>
        <a:bodyPr/>
        <a:lstStyle/>
        <a:p>
          <a:endParaRPr lang="ru-RU" sz="1400" dirty="0"/>
        </a:p>
      </dgm:t>
    </dgm:pt>
    <dgm:pt modelId="{62F22F46-97B3-4776-9088-8B2D67E1DD78}" type="parTrans" cxnId="{62680DEC-9C34-439E-B5E6-62FFB572AD0F}">
      <dgm:prSet/>
      <dgm:spPr/>
      <dgm:t>
        <a:bodyPr/>
        <a:lstStyle/>
        <a:p>
          <a:endParaRPr lang="ru-RU"/>
        </a:p>
      </dgm:t>
    </dgm:pt>
    <dgm:pt modelId="{EF0EA7DB-F32A-4220-89A0-6BB29D5CB53B}" type="sibTrans" cxnId="{62680DEC-9C34-439E-B5E6-62FFB572AD0F}">
      <dgm:prSet/>
      <dgm:spPr/>
      <dgm:t>
        <a:bodyPr/>
        <a:lstStyle/>
        <a:p>
          <a:endParaRPr lang="ru-RU"/>
        </a:p>
      </dgm:t>
    </dgm:pt>
    <dgm:pt modelId="{BFF29C8B-E435-4586-9B3B-5CD319718742}">
      <dgm:prSet/>
      <dgm:spPr/>
      <dgm:t>
        <a:bodyPr/>
        <a:lstStyle/>
        <a:p>
          <a:endParaRPr lang="ru-RU" sz="1400" dirty="0"/>
        </a:p>
      </dgm:t>
    </dgm:pt>
    <dgm:pt modelId="{419C7814-EE9B-426A-A5E9-042BFEFACDAA}" type="parTrans" cxnId="{79ED8E35-A2BE-4B2E-9069-4F2BA267B33D}">
      <dgm:prSet/>
      <dgm:spPr/>
      <dgm:t>
        <a:bodyPr/>
        <a:lstStyle/>
        <a:p>
          <a:endParaRPr lang="ru-RU"/>
        </a:p>
      </dgm:t>
    </dgm:pt>
    <dgm:pt modelId="{C7795094-6DB5-4D91-9F9E-0C5AD0001A30}" type="sibTrans" cxnId="{79ED8E35-A2BE-4B2E-9069-4F2BA267B33D}">
      <dgm:prSet/>
      <dgm:spPr/>
      <dgm:t>
        <a:bodyPr/>
        <a:lstStyle/>
        <a:p>
          <a:endParaRPr lang="ru-RU"/>
        </a:p>
      </dgm:t>
    </dgm:pt>
    <dgm:pt modelId="{28FD6451-45F9-4296-BBCE-E3E90B8102E0}">
      <dgm:prSet/>
      <dgm:spPr/>
      <dgm:t>
        <a:bodyPr/>
        <a:lstStyle/>
        <a:p>
          <a:endParaRPr lang="ru-RU" sz="1400" dirty="0"/>
        </a:p>
      </dgm:t>
    </dgm:pt>
    <dgm:pt modelId="{2F72FD44-569C-476B-8044-6892A8D39D54}" type="parTrans" cxnId="{199ADF5D-5788-40B1-AA66-A9206F28E623}">
      <dgm:prSet/>
      <dgm:spPr/>
      <dgm:t>
        <a:bodyPr/>
        <a:lstStyle/>
        <a:p>
          <a:endParaRPr lang="ru-RU"/>
        </a:p>
      </dgm:t>
    </dgm:pt>
    <dgm:pt modelId="{54EBC7FE-99CE-43D4-B909-844D90D79D25}" type="sibTrans" cxnId="{199ADF5D-5788-40B1-AA66-A9206F28E623}">
      <dgm:prSet/>
      <dgm:spPr/>
      <dgm:t>
        <a:bodyPr/>
        <a:lstStyle/>
        <a:p>
          <a:endParaRPr lang="ru-RU"/>
        </a:p>
      </dgm:t>
    </dgm:pt>
    <dgm:pt modelId="{54969B65-E0AB-4F14-8FAC-AC3A53C308A4}">
      <dgm:prSet/>
      <dgm:spPr/>
      <dgm:t>
        <a:bodyPr/>
        <a:lstStyle/>
        <a:p>
          <a:endParaRPr lang="ru-RU" sz="1400" dirty="0"/>
        </a:p>
      </dgm:t>
    </dgm:pt>
    <dgm:pt modelId="{1A8C79CC-737D-47B3-9125-BF9E52A9ED44}" type="parTrans" cxnId="{D7C32E66-81EA-4D82-A505-FE7E733AE619}">
      <dgm:prSet/>
      <dgm:spPr/>
      <dgm:t>
        <a:bodyPr/>
        <a:lstStyle/>
        <a:p>
          <a:endParaRPr lang="ru-RU"/>
        </a:p>
      </dgm:t>
    </dgm:pt>
    <dgm:pt modelId="{A4E8447A-2906-4868-9FB8-53A78A892423}" type="sibTrans" cxnId="{D7C32E66-81EA-4D82-A505-FE7E733AE619}">
      <dgm:prSet/>
      <dgm:spPr/>
      <dgm:t>
        <a:bodyPr/>
        <a:lstStyle/>
        <a:p>
          <a:endParaRPr lang="ru-RU"/>
        </a:p>
      </dgm:t>
    </dgm:pt>
    <dgm:pt modelId="{4DEE234A-F768-4B72-9D96-AB0E984D0FB0}">
      <dgm:prSet/>
      <dgm:spPr/>
      <dgm:t>
        <a:bodyPr/>
        <a:lstStyle/>
        <a:p>
          <a:endParaRPr lang="ru-RU" sz="1400" dirty="0"/>
        </a:p>
      </dgm:t>
    </dgm:pt>
    <dgm:pt modelId="{1493922C-B4E1-4ADB-B1BD-D593609F293B}" type="parTrans" cxnId="{6AF933AA-2057-4700-99BF-1DC996F2DA47}">
      <dgm:prSet/>
      <dgm:spPr/>
      <dgm:t>
        <a:bodyPr/>
        <a:lstStyle/>
        <a:p>
          <a:endParaRPr lang="ru-RU"/>
        </a:p>
      </dgm:t>
    </dgm:pt>
    <dgm:pt modelId="{C886C9CC-4E17-49C8-965F-8B6531D0AE20}" type="sibTrans" cxnId="{6AF933AA-2057-4700-99BF-1DC996F2DA47}">
      <dgm:prSet/>
      <dgm:spPr/>
      <dgm:t>
        <a:bodyPr/>
        <a:lstStyle/>
        <a:p>
          <a:endParaRPr lang="ru-RU"/>
        </a:p>
      </dgm:t>
    </dgm:pt>
    <dgm:pt modelId="{6ECB981E-F085-4D98-9472-2BE577BE507B}">
      <dgm:prSet/>
      <dgm:spPr/>
      <dgm:t>
        <a:bodyPr/>
        <a:lstStyle/>
        <a:p>
          <a:endParaRPr lang="ru-RU" sz="1400" dirty="0"/>
        </a:p>
      </dgm:t>
    </dgm:pt>
    <dgm:pt modelId="{EC7F1BEB-B370-461E-8CB4-1ECA98D18C84}" type="parTrans" cxnId="{6E64CDD4-DD55-4879-97F3-53C289B68D18}">
      <dgm:prSet/>
      <dgm:spPr/>
      <dgm:t>
        <a:bodyPr/>
        <a:lstStyle/>
        <a:p>
          <a:endParaRPr lang="ru-RU"/>
        </a:p>
      </dgm:t>
    </dgm:pt>
    <dgm:pt modelId="{D3D34119-1DE8-4F0A-9806-7E2D0E5E3C70}" type="sibTrans" cxnId="{6E64CDD4-DD55-4879-97F3-53C289B68D18}">
      <dgm:prSet/>
      <dgm:spPr/>
      <dgm:t>
        <a:bodyPr/>
        <a:lstStyle/>
        <a:p>
          <a:endParaRPr lang="ru-RU"/>
        </a:p>
      </dgm:t>
    </dgm:pt>
    <dgm:pt modelId="{741C1C53-ADB0-4601-9C21-1AAE68E9BA77}">
      <dgm:prSet/>
      <dgm:spPr/>
      <dgm:t>
        <a:bodyPr/>
        <a:lstStyle/>
        <a:p>
          <a:endParaRPr lang="ru-RU" sz="1400" dirty="0"/>
        </a:p>
      </dgm:t>
    </dgm:pt>
    <dgm:pt modelId="{787F8F0E-AB9C-4B5E-8FD0-E0A17B99B8FC}" type="parTrans" cxnId="{46FABFBB-B13D-4D4A-BA26-7776B7A45EE0}">
      <dgm:prSet/>
      <dgm:spPr/>
      <dgm:t>
        <a:bodyPr/>
        <a:lstStyle/>
        <a:p>
          <a:endParaRPr lang="ru-RU"/>
        </a:p>
      </dgm:t>
    </dgm:pt>
    <dgm:pt modelId="{D3BA8B9C-BFDD-42F1-9379-2D68E54701DB}" type="sibTrans" cxnId="{46FABFBB-B13D-4D4A-BA26-7776B7A45EE0}">
      <dgm:prSet/>
      <dgm:spPr/>
      <dgm:t>
        <a:bodyPr/>
        <a:lstStyle/>
        <a:p>
          <a:endParaRPr lang="ru-RU"/>
        </a:p>
      </dgm:t>
    </dgm:pt>
    <dgm:pt modelId="{2EE46889-1A09-4806-B089-801B04171E60}">
      <dgm:prSet/>
      <dgm:spPr/>
      <dgm:t>
        <a:bodyPr/>
        <a:lstStyle/>
        <a:p>
          <a:endParaRPr lang="ru-RU" sz="1400" dirty="0"/>
        </a:p>
      </dgm:t>
    </dgm:pt>
    <dgm:pt modelId="{A6000D43-5024-43C0-8574-7AEB0E68720C}" type="parTrans" cxnId="{A1F87E69-0B9E-448D-B0F8-A8DE77958EE7}">
      <dgm:prSet/>
      <dgm:spPr/>
      <dgm:t>
        <a:bodyPr/>
        <a:lstStyle/>
        <a:p>
          <a:endParaRPr lang="ru-RU"/>
        </a:p>
      </dgm:t>
    </dgm:pt>
    <dgm:pt modelId="{67DDBE8F-98D4-49F8-8FAB-FF2F0E4F950D}" type="sibTrans" cxnId="{A1F87E69-0B9E-448D-B0F8-A8DE77958EE7}">
      <dgm:prSet/>
      <dgm:spPr/>
      <dgm:t>
        <a:bodyPr/>
        <a:lstStyle/>
        <a:p>
          <a:endParaRPr lang="ru-RU"/>
        </a:p>
      </dgm:t>
    </dgm:pt>
    <dgm:pt modelId="{1B1F009B-D069-456E-AA7D-F58CB1573602}">
      <dgm:prSet/>
      <dgm:spPr/>
      <dgm:t>
        <a:bodyPr/>
        <a:lstStyle/>
        <a:p>
          <a:endParaRPr lang="ru-RU"/>
        </a:p>
      </dgm:t>
    </dgm:pt>
    <dgm:pt modelId="{1F630678-7082-487F-8D88-7C16A3DEC28C}" type="parTrans" cxnId="{379EFD88-65CA-4B87-A1AE-A1107F5B996D}">
      <dgm:prSet/>
      <dgm:spPr/>
      <dgm:t>
        <a:bodyPr/>
        <a:lstStyle/>
        <a:p>
          <a:endParaRPr lang="ru-RU"/>
        </a:p>
      </dgm:t>
    </dgm:pt>
    <dgm:pt modelId="{1FB50659-AD73-4312-A17F-DDEA9AD1DDE0}" type="sibTrans" cxnId="{379EFD88-65CA-4B87-A1AE-A1107F5B996D}">
      <dgm:prSet/>
      <dgm:spPr/>
      <dgm:t>
        <a:bodyPr/>
        <a:lstStyle/>
        <a:p>
          <a:endParaRPr lang="ru-RU"/>
        </a:p>
      </dgm:t>
    </dgm:pt>
    <dgm:pt modelId="{AB917C1A-6C76-49CD-8AE7-648E1072D6F5}">
      <dgm:prSet/>
      <dgm:spPr/>
      <dgm:t>
        <a:bodyPr/>
        <a:lstStyle/>
        <a:p>
          <a:endParaRPr lang="ru-RU"/>
        </a:p>
      </dgm:t>
    </dgm:pt>
    <dgm:pt modelId="{1C0919A4-4E9C-48A6-B5AA-DC00F8A07D64}" type="parTrans" cxnId="{03ECB73C-0B11-4517-8D99-85516E936F8C}">
      <dgm:prSet/>
      <dgm:spPr/>
      <dgm:t>
        <a:bodyPr/>
        <a:lstStyle/>
        <a:p>
          <a:endParaRPr lang="ru-RU"/>
        </a:p>
      </dgm:t>
    </dgm:pt>
    <dgm:pt modelId="{5BD639D0-4F90-437B-9520-896324584193}" type="sibTrans" cxnId="{03ECB73C-0B11-4517-8D99-85516E936F8C}">
      <dgm:prSet/>
      <dgm:spPr/>
      <dgm:t>
        <a:bodyPr/>
        <a:lstStyle/>
        <a:p>
          <a:endParaRPr lang="ru-RU"/>
        </a:p>
      </dgm:t>
    </dgm:pt>
    <dgm:pt modelId="{1C08BB36-E015-4BBC-8835-31A275CA42EF}">
      <dgm:prSet/>
      <dgm:spPr/>
      <dgm:t>
        <a:bodyPr/>
        <a:lstStyle/>
        <a:p>
          <a:endParaRPr lang="ru-RU"/>
        </a:p>
      </dgm:t>
    </dgm:pt>
    <dgm:pt modelId="{27C79527-5A22-42EE-B902-733101580783}" type="parTrans" cxnId="{B7CE9FAF-5C68-42FA-BE28-14AC36A8CC1D}">
      <dgm:prSet/>
      <dgm:spPr/>
      <dgm:t>
        <a:bodyPr/>
        <a:lstStyle/>
        <a:p>
          <a:endParaRPr lang="ru-RU"/>
        </a:p>
      </dgm:t>
    </dgm:pt>
    <dgm:pt modelId="{946B9E8C-2411-49E4-825B-CAEAD870BE1A}" type="sibTrans" cxnId="{B7CE9FAF-5C68-42FA-BE28-14AC36A8CC1D}">
      <dgm:prSet/>
      <dgm:spPr/>
      <dgm:t>
        <a:bodyPr/>
        <a:lstStyle/>
        <a:p>
          <a:endParaRPr lang="ru-RU"/>
        </a:p>
      </dgm:t>
    </dgm:pt>
    <dgm:pt modelId="{EDA29A59-8A92-4F82-ABB7-1B16AF2C01D4}">
      <dgm:prSet/>
      <dgm:spPr/>
      <dgm:t>
        <a:bodyPr/>
        <a:lstStyle/>
        <a:p>
          <a:endParaRPr lang="ru-RU"/>
        </a:p>
      </dgm:t>
    </dgm:pt>
    <dgm:pt modelId="{134FB60C-041E-461A-A43A-0C2E707839B6}" type="parTrans" cxnId="{7AF48AE1-1AB3-4376-B1CD-25D02858271C}">
      <dgm:prSet/>
      <dgm:spPr/>
      <dgm:t>
        <a:bodyPr/>
        <a:lstStyle/>
        <a:p>
          <a:endParaRPr lang="ru-RU"/>
        </a:p>
      </dgm:t>
    </dgm:pt>
    <dgm:pt modelId="{8A834DAB-6F4B-44F7-901F-4BC10313715D}" type="sibTrans" cxnId="{7AF48AE1-1AB3-4376-B1CD-25D02858271C}">
      <dgm:prSet/>
      <dgm:spPr/>
      <dgm:t>
        <a:bodyPr/>
        <a:lstStyle/>
        <a:p>
          <a:endParaRPr lang="ru-RU"/>
        </a:p>
      </dgm:t>
    </dgm:pt>
    <dgm:pt modelId="{C22D3A66-5517-429D-929F-BAA89E196D77}">
      <dgm:prSet/>
      <dgm:spPr/>
      <dgm:t>
        <a:bodyPr/>
        <a:lstStyle/>
        <a:p>
          <a:endParaRPr lang="ru-RU"/>
        </a:p>
      </dgm:t>
    </dgm:pt>
    <dgm:pt modelId="{6FC3DC9E-A08B-4E3F-80F0-0BB4EF48B284}" type="parTrans" cxnId="{A23E7AD1-3802-4135-9757-EBC1E95A7681}">
      <dgm:prSet/>
      <dgm:spPr/>
      <dgm:t>
        <a:bodyPr/>
        <a:lstStyle/>
        <a:p>
          <a:endParaRPr lang="ru-RU"/>
        </a:p>
      </dgm:t>
    </dgm:pt>
    <dgm:pt modelId="{D2077C5C-7795-473C-A90E-DDBFF5CEA1D3}" type="sibTrans" cxnId="{A23E7AD1-3802-4135-9757-EBC1E95A7681}">
      <dgm:prSet/>
      <dgm:spPr/>
      <dgm:t>
        <a:bodyPr/>
        <a:lstStyle/>
        <a:p>
          <a:endParaRPr lang="ru-RU"/>
        </a:p>
      </dgm:t>
    </dgm:pt>
    <dgm:pt modelId="{08A8989F-A923-4F3F-B7E5-00CB92D23004}">
      <dgm:prSet/>
      <dgm:spPr/>
      <dgm:t>
        <a:bodyPr/>
        <a:lstStyle/>
        <a:p>
          <a:endParaRPr lang="ru-RU"/>
        </a:p>
      </dgm:t>
    </dgm:pt>
    <dgm:pt modelId="{9828157C-0F18-4D2B-A1F1-68701FECB12C}" type="parTrans" cxnId="{437DB75B-F578-4DA7-839A-BFC5C86298E7}">
      <dgm:prSet/>
      <dgm:spPr/>
      <dgm:t>
        <a:bodyPr/>
        <a:lstStyle/>
        <a:p>
          <a:endParaRPr lang="ru-RU"/>
        </a:p>
      </dgm:t>
    </dgm:pt>
    <dgm:pt modelId="{39CD0F48-D975-4A29-83DB-E84720324AAA}" type="sibTrans" cxnId="{437DB75B-F578-4DA7-839A-BFC5C86298E7}">
      <dgm:prSet/>
      <dgm:spPr/>
      <dgm:t>
        <a:bodyPr/>
        <a:lstStyle/>
        <a:p>
          <a:endParaRPr lang="ru-RU"/>
        </a:p>
      </dgm:t>
    </dgm:pt>
    <dgm:pt modelId="{106F9E1B-0CA3-4221-9545-4BA8E7B655AC}">
      <dgm:prSet/>
      <dgm:spPr/>
      <dgm:t>
        <a:bodyPr/>
        <a:lstStyle/>
        <a:p>
          <a:endParaRPr lang="ru-RU"/>
        </a:p>
      </dgm:t>
    </dgm:pt>
    <dgm:pt modelId="{095F9A1B-FA4F-421C-8D08-5EE8C81E033B}" type="parTrans" cxnId="{7ABB1A2D-9F2A-4E44-A871-EF8C8A71C756}">
      <dgm:prSet/>
      <dgm:spPr/>
      <dgm:t>
        <a:bodyPr/>
        <a:lstStyle/>
        <a:p>
          <a:endParaRPr lang="ru-RU"/>
        </a:p>
      </dgm:t>
    </dgm:pt>
    <dgm:pt modelId="{A384609F-6804-48FF-A453-DC2EBBC6F1E0}" type="sibTrans" cxnId="{7ABB1A2D-9F2A-4E44-A871-EF8C8A71C756}">
      <dgm:prSet/>
      <dgm:spPr/>
      <dgm:t>
        <a:bodyPr/>
        <a:lstStyle/>
        <a:p>
          <a:endParaRPr lang="ru-RU"/>
        </a:p>
      </dgm:t>
    </dgm:pt>
    <dgm:pt modelId="{B4DA5264-E52E-47A1-A94E-9F06B6A29955}">
      <dgm:prSet/>
      <dgm:spPr/>
      <dgm:t>
        <a:bodyPr/>
        <a:lstStyle/>
        <a:p>
          <a:endParaRPr lang="ru-RU"/>
        </a:p>
      </dgm:t>
    </dgm:pt>
    <dgm:pt modelId="{AC032167-2811-4349-BC89-E18F8A8DB499}" type="parTrans" cxnId="{0B6B637D-9930-48AA-B88B-C90F30194DD6}">
      <dgm:prSet/>
      <dgm:spPr/>
      <dgm:t>
        <a:bodyPr/>
        <a:lstStyle/>
        <a:p>
          <a:endParaRPr lang="ru-RU"/>
        </a:p>
      </dgm:t>
    </dgm:pt>
    <dgm:pt modelId="{A68F1D3C-A7A3-4994-89ED-5AF9FA484F85}" type="sibTrans" cxnId="{0B6B637D-9930-48AA-B88B-C90F30194DD6}">
      <dgm:prSet/>
      <dgm:spPr/>
      <dgm:t>
        <a:bodyPr/>
        <a:lstStyle/>
        <a:p>
          <a:endParaRPr lang="ru-RU"/>
        </a:p>
      </dgm:t>
    </dgm:pt>
    <dgm:pt modelId="{3DB2BC3B-0F5E-40D7-8DD3-9471D0378174}">
      <dgm:prSet/>
      <dgm:spPr/>
      <dgm:t>
        <a:bodyPr/>
        <a:lstStyle/>
        <a:p>
          <a:endParaRPr lang="ru-RU"/>
        </a:p>
      </dgm:t>
    </dgm:pt>
    <dgm:pt modelId="{48F23517-0EF4-4B91-872B-2C5B070B35DE}" type="parTrans" cxnId="{FEF2B475-0D4B-4B9A-945A-0123F13968CE}">
      <dgm:prSet/>
      <dgm:spPr/>
      <dgm:t>
        <a:bodyPr/>
        <a:lstStyle/>
        <a:p>
          <a:endParaRPr lang="ru-RU"/>
        </a:p>
      </dgm:t>
    </dgm:pt>
    <dgm:pt modelId="{6831F462-C816-4186-97E3-3AA99224C5F5}" type="sibTrans" cxnId="{FEF2B475-0D4B-4B9A-945A-0123F13968CE}">
      <dgm:prSet/>
      <dgm:spPr/>
      <dgm:t>
        <a:bodyPr/>
        <a:lstStyle/>
        <a:p>
          <a:endParaRPr lang="ru-RU"/>
        </a:p>
      </dgm:t>
    </dgm:pt>
    <dgm:pt modelId="{1177B030-2A75-4667-9443-83268AC5C48D}">
      <dgm:prSet/>
      <dgm:spPr/>
      <dgm:t>
        <a:bodyPr/>
        <a:lstStyle/>
        <a:p>
          <a:endParaRPr lang="ru-RU"/>
        </a:p>
      </dgm:t>
    </dgm:pt>
    <dgm:pt modelId="{1D417786-1EBC-440B-912C-4CCAEDDD8E46}" type="parTrans" cxnId="{99B5B241-344E-4821-AEB4-B8083C51D93C}">
      <dgm:prSet/>
      <dgm:spPr/>
      <dgm:t>
        <a:bodyPr/>
        <a:lstStyle/>
        <a:p>
          <a:endParaRPr lang="ru-RU"/>
        </a:p>
      </dgm:t>
    </dgm:pt>
    <dgm:pt modelId="{799F0B19-C9B0-47D3-8126-87BFA4FB57C5}" type="sibTrans" cxnId="{99B5B241-344E-4821-AEB4-B8083C51D93C}">
      <dgm:prSet/>
      <dgm:spPr/>
      <dgm:t>
        <a:bodyPr/>
        <a:lstStyle/>
        <a:p>
          <a:endParaRPr lang="ru-RU"/>
        </a:p>
      </dgm:t>
    </dgm:pt>
    <dgm:pt modelId="{2C9AE90A-6922-4696-8BBC-B88D159DF4A0}">
      <dgm:prSet/>
      <dgm:spPr/>
      <dgm:t>
        <a:bodyPr/>
        <a:lstStyle/>
        <a:p>
          <a:endParaRPr lang="ru-RU"/>
        </a:p>
      </dgm:t>
    </dgm:pt>
    <dgm:pt modelId="{1D9D87E9-C0BD-4024-9C5C-206ED5E35FEA}" type="parTrans" cxnId="{7DFA60AF-962A-41CD-B981-3B5AEAEB8F67}">
      <dgm:prSet/>
      <dgm:spPr/>
      <dgm:t>
        <a:bodyPr/>
        <a:lstStyle/>
        <a:p>
          <a:endParaRPr lang="ru-RU"/>
        </a:p>
      </dgm:t>
    </dgm:pt>
    <dgm:pt modelId="{6B9FD999-E8DF-4D36-94A2-AFAFE3DFE7B2}" type="sibTrans" cxnId="{7DFA60AF-962A-41CD-B981-3B5AEAEB8F67}">
      <dgm:prSet/>
      <dgm:spPr/>
      <dgm:t>
        <a:bodyPr/>
        <a:lstStyle/>
        <a:p>
          <a:endParaRPr lang="ru-RU"/>
        </a:p>
      </dgm:t>
    </dgm:pt>
    <dgm:pt modelId="{45A5C1E9-64BA-4479-947A-39F0401C62DC}">
      <dgm:prSet/>
      <dgm:spPr/>
      <dgm:t>
        <a:bodyPr/>
        <a:lstStyle/>
        <a:p>
          <a:endParaRPr lang="ru-RU"/>
        </a:p>
      </dgm:t>
    </dgm:pt>
    <dgm:pt modelId="{443E3516-D8AA-4C12-B57B-0AC98714DADD}" type="parTrans" cxnId="{3EE96C04-58FA-4AA0-8393-9E9A2ADB3208}">
      <dgm:prSet/>
      <dgm:spPr/>
      <dgm:t>
        <a:bodyPr/>
        <a:lstStyle/>
        <a:p>
          <a:endParaRPr lang="ru-RU"/>
        </a:p>
      </dgm:t>
    </dgm:pt>
    <dgm:pt modelId="{BBBBB3A2-3E26-43DE-88EB-8ECA13948B28}" type="sibTrans" cxnId="{3EE96C04-58FA-4AA0-8393-9E9A2ADB3208}">
      <dgm:prSet/>
      <dgm:spPr/>
      <dgm:t>
        <a:bodyPr/>
        <a:lstStyle/>
        <a:p>
          <a:endParaRPr lang="ru-RU"/>
        </a:p>
      </dgm:t>
    </dgm:pt>
    <dgm:pt modelId="{942A8F62-15AD-4AA5-A784-DD2B39435028}">
      <dgm:prSet/>
      <dgm:spPr/>
      <dgm:t>
        <a:bodyPr/>
        <a:lstStyle/>
        <a:p>
          <a:endParaRPr lang="ru-RU"/>
        </a:p>
      </dgm:t>
    </dgm:pt>
    <dgm:pt modelId="{BE3155AD-D645-48F7-A820-6B7B083A2780}" type="parTrans" cxnId="{8C7DA405-2D88-4507-9726-683CAA10B15A}">
      <dgm:prSet/>
      <dgm:spPr/>
      <dgm:t>
        <a:bodyPr/>
        <a:lstStyle/>
        <a:p>
          <a:endParaRPr lang="ru-RU"/>
        </a:p>
      </dgm:t>
    </dgm:pt>
    <dgm:pt modelId="{8BEB24E3-BFEF-40B8-8299-E1628F0D6D33}" type="sibTrans" cxnId="{8C7DA405-2D88-4507-9726-683CAA10B15A}">
      <dgm:prSet/>
      <dgm:spPr/>
      <dgm:t>
        <a:bodyPr/>
        <a:lstStyle/>
        <a:p>
          <a:endParaRPr lang="ru-RU"/>
        </a:p>
      </dgm:t>
    </dgm:pt>
    <dgm:pt modelId="{296417DE-FACB-4CF6-96C0-23759E069035}">
      <dgm:prSet/>
      <dgm:spPr/>
      <dgm:t>
        <a:bodyPr/>
        <a:lstStyle/>
        <a:p>
          <a:endParaRPr lang="ru-RU"/>
        </a:p>
      </dgm:t>
    </dgm:pt>
    <dgm:pt modelId="{70EACE7F-AD75-4683-ABE0-6834B9F59477}" type="parTrans" cxnId="{C45BF8A2-4939-48FA-90E6-6967050BF999}">
      <dgm:prSet/>
      <dgm:spPr/>
      <dgm:t>
        <a:bodyPr/>
        <a:lstStyle/>
        <a:p>
          <a:endParaRPr lang="ru-RU"/>
        </a:p>
      </dgm:t>
    </dgm:pt>
    <dgm:pt modelId="{612D13C5-9FD3-403E-98B8-364AE5423BAF}" type="sibTrans" cxnId="{C45BF8A2-4939-48FA-90E6-6967050BF999}">
      <dgm:prSet/>
      <dgm:spPr/>
      <dgm:t>
        <a:bodyPr/>
        <a:lstStyle/>
        <a:p>
          <a:endParaRPr lang="ru-RU"/>
        </a:p>
      </dgm:t>
    </dgm:pt>
    <dgm:pt modelId="{E1E5AC0D-C7E3-4898-BF3A-B0A0612E53AD}">
      <dgm:prSet/>
      <dgm:spPr/>
      <dgm:t>
        <a:bodyPr/>
        <a:lstStyle/>
        <a:p>
          <a:endParaRPr lang="ru-RU"/>
        </a:p>
      </dgm:t>
    </dgm:pt>
    <dgm:pt modelId="{1B21D1FE-D862-4001-A3AF-EAFE14641080}" type="parTrans" cxnId="{24005E9F-CDC4-4B2A-BBBD-3D9F5BACD01B}">
      <dgm:prSet/>
      <dgm:spPr/>
      <dgm:t>
        <a:bodyPr/>
        <a:lstStyle/>
        <a:p>
          <a:endParaRPr lang="ru-RU"/>
        </a:p>
      </dgm:t>
    </dgm:pt>
    <dgm:pt modelId="{BA5110EC-72B9-46FA-AA91-B8308C32CFCC}" type="sibTrans" cxnId="{24005E9F-CDC4-4B2A-BBBD-3D9F5BACD01B}">
      <dgm:prSet/>
      <dgm:spPr/>
      <dgm:t>
        <a:bodyPr/>
        <a:lstStyle/>
        <a:p>
          <a:endParaRPr lang="ru-RU"/>
        </a:p>
      </dgm:t>
    </dgm:pt>
    <dgm:pt modelId="{B6EFEBAD-1B77-4790-8E17-D37636BBF342}">
      <dgm:prSet/>
      <dgm:spPr/>
      <dgm:t>
        <a:bodyPr/>
        <a:lstStyle/>
        <a:p>
          <a:endParaRPr lang="ru-RU"/>
        </a:p>
      </dgm:t>
    </dgm:pt>
    <dgm:pt modelId="{9801EAA0-7A97-4876-8E4C-E836E3E00566}" type="parTrans" cxnId="{78E9C5F5-EB01-4B44-BF33-A7D3F9510E2A}">
      <dgm:prSet/>
      <dgm:spPr/>
      <dgm:t>
        <a:bodyPr/>
        <a:lstStyle/>
        <a:p>
          <a:endParaRPr lang="ru-RU"/>
        </a:p>
      </dgm:t>
    </dgm:pt>
    <dgm:pt modelId="{09E2A13A-7C50-47D1-8D28-BFD3B762BDCA}" type="sibTrans" cxnId="{78E9C5F5-EB01-4B44-BF33-A7D3F9510E2A}">
      <dgm:prSet/>
      <dgm:spPr/>
      <dgm:t>
        <a:bodyPr/>
        <a:lstStyle/>
        <a:p>
          <a:endParaRPr lang="ru-RU"/>
        </a:p>
      </dgm:t>
    </dgm:pt>
    <dgm:pt modelId="{8B8588C9-9048-45D9-8452-8E4A443E89C7}">
      <dgm:prSet/>
      <dgm:spPr/>
      <dgm:t>
        <a:bodyPr/>
        <a:lstStyle/>
        <a:p>
          <a:endParaRPr lang="ru-RU"/>
        </a:p>
      </dgm:t>
    </dgm:pt>
    <dgm:pt modelId="{86B4F5DD-D6A4-4579-A0BF-DFDA63E292C3}" type="parTrans" cxnId="{98011850-27DA-4D07-B73F-23A01B74E738}">
      <dgm:prSet/>
      <dgm:spPr/>
      <dgm:t>
        <a:bodyPr/>
        <a:lstStyle/>
        <a:p>
          <a:endParaRPr lang="ru-RU"/>
        </a:p>
      </dgm:t>
    </dgm:pt>
    <dgm:pt modelId="{EEBCA368-5324-457F-A4E1-6BF08BE8CBF4}" type="sibTrans" cxnId="{98011850-27DA-4D07-B73F-23A01B74E738}">
      <dgm:prSet/>
      <dgm:spPr/>
      <dgm:t>
        <a:bodyPr/>
        <a:lstStyle/>
        <a:p>
          <a:endParaRPr lang="ru-RU"/>
        </a:p>
      </dgm:t>
    </dgm:pt>
    <dgm:pt modelId="{AE6FC59A-03AC-4E94-8097-D76EA138D520}">
      <dgm:prSet/>
      <dgm:spPr/>
      <dgm:t>
        <a:bodyPr/>
        <a:lstStyle/>
        <a:p>
          <a:endParaRPr lang="ru-RU"/>
        </a:p>
      </dgm:t>
    </dgm:pt>
    <dgm:pt modelId="{DFA79373-00F4-48BC-B294-E0A549D48376}" type="parTrans" cxnId="{C64AA490-E569-4416-B3EB-BDB2E7ECB9B0}">
      <dgm:prSet/>
      <dgm:spPr/>
      <dgm:t>
        <a:bodyPr/>
        <a:lstStyle/>
        <a:p>
          <a:endParaRPr lang="ru-RU"/>
        </a:p>
      </dgm:t>
    </dgm:pt>
    <dgm:pt modelId="{EF5E2579-98AF-4E3C-926B-5D6E39E841A5}" type="sibTrans" cxnId="{C64AA490-E569-4416-B3EB-BDB2E7ECB9B0}">
      <dgm:prSet/>
      <dgm:spPr/>
      <dgm:t>
        <a:bodyPr/>
        <a:lstStyle/>
        <a:p>
          <a:endParaRPr lang="ru-RU"/>
        </a:p>
      </dgm:t>
    </dgm:pt>
    <dgm:pt modelId="{ADBAD10D-9561-46D3-BCF0-C20BA313B46F}">
      <dgm:prSet/>
      <dgm:spPr/>
      <dgm:t>
        <a:bodyPr/>
        <a:lstStyle/>
        <a:p>
          <a:endParaRPr lang="ru-RU"/>
        </a:p>
      </dgm:t>
    </dgm:pt>
    <dgm:pt modelId="{55E8794F-6568-4B2E-ABD0-971343E28695}" type="parTrans" cxnId="{9A25A66B-AE86-48B8-A02E-F450082A36F5}">
      <dgm:prSet/>
      <dgm:spPr/>
      <dgm:t>
        <a:bodyPr/>
        <a:lstStyle/>
        <a:p>
          <a:endParaRPr lang="ru-RU"/>
        </a:p>
      </dgm:t>
    </dgm:pt>
    <dgm:pt modelId="{716BB5A4-CC3B-40E6-B759-3C5BC82EC685}" type="sibTrans" cxnId="{9A25A66B-AE86-48B8-A02E-F450082A36F5}">
      <dgm:prSet/>
      <dgm:spPr/>
      <dgm:t>
        <a:bodyPr/>
        <a:lstStyle/>
        <a:p>
          <a:endParaRPr lang="ru-RU"/>
        </a:p>
      </dgm:t>
    </dgm:pt>
    <dgm:pt modelId="{8F9DF8CD-3A65-4EEF-9FAD-815F02552FC9}">
      <dgm:prSet/>
      <dgm:spPr/>
      <dgm:t>
        <a:bodyPr/>
        <a:lstStyle/>
        <a:p>
          <a:endParaRPr lang="ru-RU"/>
        </a:p>
      </dgm:t>
    </dgm:pt>
    <dgm:pt modelId="{B1BEB21E-D58E-4898-BBFF-83ADB191143E}" type="parTrans" cxnId="{2E716EA1-CC36-449C-9F19-88EA1C08A1CE}">
      <dgm:prSet/>
      <dgm:spPr/>
      <dgm:t>
        <a:bodyPr/>
        <a:lstStyle/>
        <a:p>
          <a:endParaRPr lang="ru-RU"/>
        </a:p>
      </dgm:t>
    </dgm:pt>
    <dgm:pt modelId="{9AA5C838-719B-410E-855F-EE230681E1C7}" type="sibTrans" cxnId="{2E716EA1-CC36-449C-9F19-88EA1C08A1CE}">
      <dgm:prSet/>
      <dgm:spPr/>
      <dgm:t>
        <a:bodyPr/>
        <a:lstStyle/>
        <a:p>
          <a:endParaRPr lang="ru-RU"/>
        </a:p>
      </dgm:t>
    </dgm:pt>
    <dgm:pt modelId="{B35AF5A6-C2C3-49D6-B1E9-3202EF9B5A1C}">
      <dgm:prSet/>
      <dgm:spPr/>
      <dgm:t>
        <a:bodyPr/>
        <a:lstStyle/>
        <a:p>
          <a:endParaRPr lang="ru-RU"/>
        </a:p>
      </dgm:t>
    </dgm:pt>
    <dgm:pt modelId="{0E9F2838-BBB8-47FD-B010-842C98188B3D}" type="parTrans" cxnId="{ED457EB8-747D-45F7-AC61-4B9F8639DD2E}">
      <dgm:prSet/>
      <dgm:spPr/>
      <dgm:t>
        <a:bodyPr/>
        <a:lstStyle/>
        <a:p>
          <a:endParaRPr lang="ru-RU"/>
        </a:p>
      </dgm:t>
    </dgm:pt>
    <dgm:pt modelId="{E53B1EE3-446B-4906-89F4-4D497BEEE713}" type="sibTrans" cxnId="{ED457EB8-747D-45F7-AC61-4B9F8639DD2E}">
      <dgm:prSet/>
      <dgm:spPr/>
      <dgm:t>
        <a:bodyPr/>
        <a:lstStyle/>
        <a:p>
          <a:endParaRPr lang="ru-RU"/>
        </a:p>
      </dgm:t>
    </dgm:pt>
    <dgm:pt modelId="{46083B94-D6B2-47EE-8C21-CD9C95E5A2EF}">
      <dgm:prSet/>
      <dgm:spPr/>
      <dgm:t>
        <a:bodyPr/>
        <a:lstStyle/>
        <a:p>
          <a:endParaRPr lang="ru-RU"/>
        </a:p>
      </dgm:t>
    </dgm:pt>
    <dgm:pt modelId="{37BACBF2-8195-465F-AC79-3A215C07C5B9}" type="parTrans" cxnId="{FA4ADD7A-C7A7-4C6D-B0CD-C99BBDC9C416}">
      <dgm:prSet/>
      <dgm:spPr/>
      <dgm:t>
        <a:bodyPr/>
        <a:lstStyle/>
        <a:p>
          <a:endParaRPr lang="ru-RU"/>
        </a:p>
      </dgm:t>
    </dgm:pt>
    <dgm:pt modelId="{07BD40DC-FA84-4D41-96A1-15A3CD8F67FC}" type="sibTrans" cxnId="{FA4ADD7A-C7A7-4C6D-B0CD-C99BBDC9C416}">
      <dgm:prSet/>
      <dgm:spPr/>
      <dgm:t>
        <a:bodyPr/>
        <a:lstStyle/>
        <a:p>
          <a:endParaRPr lang="ru-RU"/>
        </a:p>
      </dgm:t>
    </dgm:pt>
    <dgm:pt modelId="{87A85371-C915-4D39-A2DE-EEA7CF720C50}">
      <dgm:prSet phldrT="[Текст]" custAng="0" custScaleX="122568" custScaleY="120028" custRadScaleRad="132294" custRadScaleInc="48242"/>
      <dgm:spPr/>
      <dgm:t>
        <a:bodyPr/>
        <a:lstStyle/>
        <a:p>
          <a:endParaRPr lang="ru-RU"/>
        </a:p>
      </dgm:t>
    </dgm:pt>
    <dgm:pt modelId="{A02D8EA6-8106-46CC-80BE-CA9ED6DCF141}" type="parTrans" cxnId="{D251D8E5-EC44-4AF8-976D-B91CDEB6E271}">
      <dgm:prSet/>
      <dgm:spPr/>
      <dgm:t>
        <a:bodyPr/>
        <a:lstStyle/>
        <a:p>
          <a:endParaRPr lang="ru-RU"/>
        </a:p>
      </dgm:t>
    </dgm:pt>
    <dgm:pt modelId="{2AC8F670-2BDA-47EA-934A-2EA67A486E7C}" type="sibTrans" cxnId="{D251D8E5-EC44-4AF8-976D-B91CDEB6E271}">
      <dgm:prSet/>
      <dgm:spPr/>
      <dgm:t>
        <a:bodyPr/>
        <a:lstStyle/>
        <a:p>
          <a:endParaRPr lang="ru-RU"/>
        </a:p>
      </dgm:t>
    </dgm:pt>
    <dgm:pt modelId="{AB8BAB91-5919-464D-B345-ED4ED59B067C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Физкультура и спорт 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10,0 тыс.рублей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4D2C454-88C9-4CD4-B5E3-6E4B99765342}" type="parTrans" cxnId="{11B74CED-78F1-4849-842F-A56AEF6A3B24}">
      <dgm:prSet/>
      <dgm:spPr/>
      <dgm:t>
        <a:bodyPr/>
        <a:lstStyle/>
        <a:p>
          <a:endParaRPr lang="ru-RU"/>
        </a:p>
      </dgm:t>
    </dgm:pt>
    <dgm:pt modelId="{7DA1DA3F-3DA0-43A3-A4CD-4118B8ACAFAD}" type="sibTrans" cxnId="{11B74CED-78F1-4849-842F-A56AEF6A3B24}">
      <dgm:prSet/>
      <dgm:spPr/>
      <dgm:t>
        <a:bodyPr/>
        <a:lstStyle/>
        <a:p>
          <a:endParaRPr lang="ru-RU"/>
        </a:p>
      </dgm:t>
    </dgm:pt>
    <dgm:pt modelId="{1AAC1D3A-A498-4ACE-BA4E-62BF7E81D04A}" type="pres">
      <dgm:prSet presAssocID="{1F8E4B7B-3190-492B-BA7B-9B52CE7D79B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1489FE-541A-47E0-AF13-CCF049494F87}" type="pres">
      <dgm:prSet presAssocID="{B179D74B-D7BA-4ED1-A72F-D0DA76E8417A}" presName="centerShape" presStyleLbl="node0" presStyleIdx="0" presStyleCnt="1"/>
      <dgm:spPr/>
      <dgm:t>
        <a:bodyPr/>
        <a:lstStyle/>
        <a:p>
          <a:endParaRPr lang="ru-RU"/>
        </a:p>
      </dgm:t>
    </dgm:pt>
    <dgm:pt modelId="{17FB41F8-50A9-4640-BFD7-70506AE9CE83}" type="pres">
      <dgm:prSet presAssocID="{11E86306-1FA3-4165-81CF-E5CFBAACAB41}" presName="parTrans" presStyleLbl="sibTrans2D1" presStyleIdx="0" presStyleCnt="6"/>
      <dgm:spPr/>
      <dgm:t>
        <a:bodyPr/>
        <a:lstStyle/>
        <a:p>
          <a:endParaRPr lang="ru-RU"/>
        </a:p>
      </dgm:t>
    </dgm:pt>
    <dgm:pt modelId="{BF5A0AEF-F337-45C0-9EDA-DE840F94A19E}" type="pres">
      <dgm:prSet presAssocID="{11E86306-1FA3-4165-81CF-E5CFBAACAB41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D30B59B7-D248-4191-A9E5-7E9EC0363A57}" type="pres">
      <dgm:prSet presAssocID="{1B234536-2071-46C6-A491-AF4B1A3F9FE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C66545-C023-45B3-A75B-0CDBEA958CBE}" type="pres">
      <dgm:prSet presAssocID="{7FE7A46F-F120-46C2-8441-BB1D9BA17B40}" presName="parTrans" presStyleLbl="sibTrans2D1" presStyleIdx="1" presStyleCnt="6"/>
      <dgm:spPr/>
      <dgm:t>
        <a:bodyPr/>
        <a:lstStyle/>
        <a:p>
          <a:endParaRPr lang="ru-RU"/>
        </a:p>
      </dgm:t>
    </dgm:pt>
    <dgm:pt modelId="{7B9CEF2F-BC42-453B-A563-13AAF6B1B4DE}" type="pres">
      <dgm:prSet presAssocID="{7FE7A46F-F120-46C2-8441-BB1D9BA17B40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D83E697A-927F-47F3-BA99-0EA6C03BFC1B}" type="pres">
      <dgm:prSet presAssocID="{C6A1BDBE-B799-45DE-8DF1-D0A56A29343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AD471-8957-42AC-BC3F-655176179E11}" type="pres">
      <dgm:prSet presAssocID="{8AB6F3CB-D047-4C8E-B920-0BDFB57A2588}" presName="parTrans" presStyleLbl="sibTrans2D1" presStyleIdx="2" presStyleCnt="6"/>
      <dgm:spPr/>
      <dgm:t>
        <a:bodyPr/>
        <a:lstStyle/>
        <a:p>
          <a:endParaRPr lang="ru-RU"/>
        </a:p>
      </dgm:t>
    </dgm:pt>
    <dgm:pt modelId="{1DE0AF9B-9D96-4574-8EF8-F0690D9BC5BC}" type="pres">
      <dgm:prSet presAssocID="{8AB6F3CB-D047-4C8E-B920-0BDFB57A2588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B79A4DBF-90B2-482D-9FC9-E67BB65D68EB}" type="pres">
      <dgm:prSet presAssocID="{84FA42E0-3171-4CBA-9E87-E80A4C844FE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3B4610-E749-47A6-8B1D-94F54D1756BA}" type="pres">
      <dgm:prSet presAssocID="{F986B101-2D04-4E3D-8735-12066002DCA2}" presName="parTrans" presStyleLbl="sibTrans2D1" presStyleIdx="3" presStyleCnt="6"/>
      <dgm:spPr/>
      <dgm:t>
        <a:bodyPr/>
        <a:lstStyle/>
        <a:p>
          <a:endParaRPr lang="ru-RU"/>
        </a:p>
      </dgm:t>
    </dgm:pt>
    <dgm:pt modelId="{B594D888-50AF-4D05-AF54-7CAA57C9ACB6}" type="pres">
      <dgm:prSet presAssocID="{F986B101-2D04-4E3D-8735-12066002DCA2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2BDE92C5-8A71-4AD4-A464-8B02F131E21B}" type="pres">
      <dgm:prSet presAssocID="{D3913F27-E24C-40CD-AFE9-DDAE93138E3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1B256-DD86-4C50-BF48-91ADFC79ECB9}" type="pres">
      <dgm:prSet presAssocID="{4199C120-FE21-41AC-9A33-F6885A63D66E}" presName="parTrans" presStyleLbl="sibTrans2D1" presStyleIdx="4" presStyleCnt="6"/>
      <dgm:spPr/>
      <dgm:t>
        <a:bodyPr/>
        <a:lstStyle/>
        <a:p>
          <a:endParaRPr lang="ru-RU"/>
        </a:p>
      </dgm:t>
    </dgm:pt>
    <dgm:pt modelId="{CADE7BE4-F9FA-4D19-BFD7-8DB575A0D862}" type="pres">
      <dgm:prSet presAssocID="{4199C120-FE21-41AC-9A33-F6885A63D66E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FE7C4730-E6D1-45E6-A9EB-31E329FF4F48}" type="pres">
      <dgm:prSet presAssocID="{C3B366E1-35BE-4501-9211-79E56F24F0B1}" presName="node" presStyleLbl="node1" presStyleIdx="4" presStyleCnt="6" custAng="0" custScaleX="112805" custScaleY="120028" custRadScaleRad="132294" custRadScaleInc="48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AE5335-4371-4386-871E-F6BA14653378}" type="pres">
      <dgm:prSet presAssocID="{E4D2C454-88C9-4CD4-B5E3-6E4B99765342}" presName="parTrans" presStyleLbl="sibTrans2D1" presStyleIdx="5" presStyleCnt="6"/>
      <dgm:spPr/>
      <dgm:t>
        <a:bodyPr/>
        <a:lstStyle/>
        <a:p>
          <a:endParaRPr lang="ru-RU"/>
        </a:p>
      </dgm:t>
    </dgm:pt>
    <dgm:pt modelId="{40C1D02C-6663-4E19-9BDD-D10EFBB15F86}" type="pres">
      <dgm:prSet presAssocID="{E4D2C454-88C9-4CD4-B5E3-6E4B99765342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34B8D1C1-9823-4341-8DFB-E2F2DFDBABAD}" type="pres">
      <dgm:prSet presAssocID="{AB8BAB91-5919-464D-B345-ED4ED59B067C}" presName="node" presStyleLbl="node1" presStyleIdx="5" presStyleCnt="6" custAng="21175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3D087A-A971-417B-8E46-7EB1E8BF3534}" type="presOf" srcId="{AB8BAB91-5919-464D-B345-ED4ED59B067C}" destId="{34B8D1C1-9823-4341-8DFB-E2F2DFDBABAD}" srcOrd="0" destOrd="0" presId="urn:microsoft.com/office/officeart/2005/8/layout/radial5"/>
    <dgm:cxn modelId="{9A25A66B-AE86-48B8-A02E-F450082A36F5}" srcId="{1F8E4B7B-3190-492B-BA7B-9B52CE7D79BE}" destId="{ADBAD10D-9561-46D3-BCF0-C20BA313B46F}" srcOrd="35" destOrd="0" parTransId="{55E8794F-6568-4B2E-ABD0-971343E28695}" sibTransId="{716BB5A4-CC3B-40E6-B759-3C5BC82EC685}"/>
    <dgm:cxn modelId="{6027B830-C22C-43F6-9CB0-DE417EB591C2}" type="presOf" srcId="{F986B101-2D04-4E3D-8735-12066002DCA2}" destId="{EB3B4610-E749-47A6-8B1D-94F54D1756BA}" srcOrd="0" destOrd="0" presId="urn:microsoft.com/office/officeart/2005/8/layout/radial5"/>
    <dgm:cxn modelId="{74181810-410D-4DD9-BA65-624BC33E792F}" srcId="{1F8E4B7B-3190-492B-BA7B-9B52CE7D79BE}" destId="{12DE6670-7AE1-4322-9259-28A3BD2796B6}" srcOrd="4" destOrd="0" parTransId="{DF948D65-6815-4523-B8A9-C249219E992E}" sibTransId="{344CD693-323B-42FB-880B-B9B8A805CF9F}"/>
    <dgm:cxn modelId="{199ADF5D-5788-40B1-AA66-A9206F28E623}" srcId="{1F8E4B7B-3190-492B-BA7B-9B52CE7D79BE}" destId="{28FD6451-45F9-4296-BBCE-E3E90B8102E0}" srcOrd="11" destOrd="0" parTransId="{2F72FD44-569C-476B-8044-6892A8D39D54}" sibTransId="{54EBC7FE-99CE-43D4-B909-844D90D79D25}"/>
    <dgm:cxn modelId="{07FE94A5-E4C0-427A-9C6A-284C9D38851C}" type="presOf" srcId="{E4D2C454-88C9-4CD4-B5E3-6E4B99765342}" destId="{15AE5335-4371-4386-871E-F6BA14653378}" srcOrd="0" destOrd="0" presId="urn:microsoft.com/office/officeart/2005/8/layout/radial5"/>
    <dgm:cxn modelId="{5C19D285-AE54-422C-9206-FBB916F24FE5}" type="presOf" srcId="{11E86306-1FA3-4165-81CF-E5CFBAACAB41}" destId="{17FB41F8-50A9-4640-BFD7-70506AE9CE83}" srcOrd="0" destOrd="0" presId="urn:microsoft.com/office/officeart/2005/8/layout/radial5"/>
    <dgm:cxn modelId="{E83C0ED6-C372-49C6-B036-A90F5D939155}" type="presOf" srcId="{7FE7A46F-F120-46C2-8441-BB1D9BA17B40}" destId="{7B9CEF2F-BC42-453B-A563-13AAF6B1B4DE}" srcOrd="1" destOrd="0" presId="urn:microsoft.com/office/officeart/2005/8/layout/radial5"/>
    <dgm:cxn modelId="{B6EBD744-2FC9-4DB6-AADB-A0DC8052B6D6}" srcId="{1F8E4B7B-3190-492B-BA7B-9B52CE7D79BE}" destId="{DAB78C95-2ABE-43A1-8C52-982D711CBBD3}" srcOrd="7" destOrd="0" parTransId="{68E9A88C-222F-4CBE-8233-E72B4E8D0964}" sibTransId="{6F327190-DB13-42A5-981B-3AAC049E85D9}"/>
    <dgm:cxn modelId="{24005E9F-CDC4-4B2A-BBBD-3D9F5BACD01B}" srcId="{1F8E4B7B-3190-492B-BA7B-9B52CE7D79BE}" destId="{E1E5AC0D-C7E3-4898-BF3A-B0A0612E53AD}" srcOrd="31" destOrd="0" parTransId="{1B21D1FE-D862-4001-A3AF-EAFE14641080}" sibTransId="{BA5110EC-72B9-46FA-AA91-B8308C32CFCC}"/>
    <dgm:cxn modelId="{722719FF-3B03-40AD-9232-FC17F8C03535}" type="presOf" srcId="{4199C120-FE21-41AC-9A33-F6885A63D66E}" destId="{DF91B256-DD86-4C50-BF48-91ADFC79ECB9}" srcOrd="0" destOrd="0" presId="urn:microsoft.com/office/officeart/2005/8/layout/radial5"/>
    <dgm:cxn modelId="{772AAF1E-BAD1-4AC7-A11E-46EFCFCC3F45}" srcId="{1F8E4B7B-3190-492B-BA7B-9B52CE7D79BE}" destId="{F62287E6-B8D7-4BF8-B2CD-9BB47DA6CC3F}" srcOrd="8" destOrd="0" parTransId="{784B67E4-7427-485C-964B-FC04C79BA646}" sibTransId="{DEDA7E1E-93E9-4BE0-8563-B2A55B7186D9}"/>
    <dgm:cxn modelId="{46FABFBB-B13D-4D4A-BA26-7776B7A45EE0}" srcId="{1F8E4B7B-3190-492B-BA7B-9B52CE7D79BE}" destId="{741C1C53-ADB0-4601-9C21-1AAE68E9BA77}" srcOrd="15" destOrd="0" parTransId="{787F8F0E-AB9C-4B5E-8FD0-E0A17B99B8FC}" sibTransId="{D3BA8B9C-BFDD-42F1-9379-2D68E54701DB}"/>
    <dgm:cxn modelId="{C64AA490-E569-4416-B3EB-BDB2E7ECB9B0}" srcId="{1F8E4B7B-3190-492B-BA7B-9B52CE7D79BE}" destId="{AE6FC59A-03AC-4E94-8097-D76EA138D520}" srcOrd="34" destOrd="0" parTransId="{DFA79373-00F4-48BC-B294-E0A549D48376}" sibTransId="{EF5E2579-98AF-4E3C-926B-5D6E39E841A5}"/>
    <dgm:cxn modelId="{D7C32E66-81EA-4D82-A505-FE7E733AE619}" srcId="{1F8E4B7B-3190-492B-BA7B-9B52CE7D79BE}" destId="{54969B65-E0AB-4F14-8FAC-AC3A53C308A4}" srcOrd="12" destOrd="0" parTransId="{1A8C79CC-737D-47B3-9125-BF9E52A9ED44}" sibTransId="{A4E8447A-2906-4868-9FB8-53A78A892423}"/>
    <dgm:cxn modelId="{CC52372C-3F24-4976-B368-F722462C358C}" srcId="{1F8E4B7B-3190-492B-BA7B-9B52CE7D79BE}" destId="{B84009C1-1397-4DD5-89E8-97AF7D6E1DC0}" srcOrd="5" destOrd="0" parTransId="{A25F939E-937A-4E54-8470-45BEA4B44D22}" sibTransId="{9D171216-9D62-46A2-88BD-E280D347225E}"/>
    <dgm:cxn modelId="{6E3673C0-264B-4AED-9087-347FC08960A7}" type="presOf" srcId="{1B234536-2071-46C6-A491-AF4B1A3F9FEB}" destId="{D30B59B7-D248-4191-A9E5-7E9EC0363A57}" srcOrd="0" destOrd="0" presId="urn:microsoft.com/office/officeart/2005/8/layout/radial5"/>
    <dgm:cxn modelId="{D85264E3-9117-4119-B98B-48C5328DB343}" srcId="{B179D74B-D7BA-4ED1-A72F-D0DA76E8417A}" destId="{84FA42E0-3171-4CBA-9E87-E80A4C844FE3}" srcOrd="2" destOrd="0" parTransId="{8AB6F3CB-D047-4C8E-B920-0BDFB57A2588}" sibTransId="{8ECB2E2B-7E53-417D-BCDE-DA522F6C8195}"/>
    <dgm:cxn modelId="{A8874F13-6538-48E1-A11B-C8286704D7D5}" srcId="{1F8E4B7B-3190-492B-BA7B-9B52CE7D79BE}" destId="{5A1914C5-A470-4C7F-BD45-3BF4A505E61B}" srcOrd="6" destOrd="0" parTransId="{71F6EE6C-D40F-43B8-9966-BC7473CFE9A1}" sibTransId="{FA038D41-E7F2-46FE-BE06-27D296653FF9}"/>
    <dgm:cxn modelId="{A1F87E69-0B9E-448D-B0F8-A8DE77958EE7}" srcId="{1F8E4B7B-3190-492B-BA7B-9B52CE7D79BE}" destId="{2EE46889-1A09-4806-B089-801B04171E60}" srcOrd="16" destOrd="0" parTransId="{A6000D43-5024-43C0-8574-7AEB0E68720C}" sibTransId="{67DDBE8F-98D4-49F8-8FAB-FF2F0E4F950D}"/>
    <dgm:cxn modelId="{B7CE9FAF-5C68-42FA-BE28-14AC36A8CC1D}" srcId="{1F8E4B7B-3190-492B-BA7B-9B52CE7D79BE}" destId="{1C08BB36-E015-4BBC-8835-31A275CA42EF}" srcOrd="19" destOrd="0" parTransId="{27C79527-5A22-42EE-B902-733101580783}" sibTransId="{946B9E8C-2411-49E4-825B-CAEAD870BE1A}"/>
    <dgm:cxn modelId="{79ED8E35-A2BE-4B2E-9069-4F2BA267B33D}" srcId="{1F8E4B7B-3190-492B-BA7B-9B52CE7D79BE}" destId="{BFF29C8B-E435-4586-9B3B-5CD319718742}" srcOrd="10" destOrd="0" parTransId="{419C7814-EE9B-426A-A5E9-042BFEFACDAA}" sibTransId="{C7795094-6DB5-4D91-9F9E-0C5AD0001A30}"/>
    <dgm:cxn modelId="{0B6B637D-9930-48AA-B88B-C90F30194DD6}" srcId="{1F8E4B7B-3190-492B-BA7B-9B52CE7D79BE}" destId="{B4DA5264-E52E-47A1-A94E-9F06B6A29955}" srcOrd="24" destOrd="0" parTransId="{AC032167-2811-4349-BC89-E18F8A8DB499}" sibTransId="{A68F1D3C-A7A3-4994-89ED-5AF9FA484F85}"/>
    <dgm:cxn modelId="{7AF48AE1-1AB3-4376-B1CD-25D02858271C}" srcId="{1F8E4B7B-3190-492B-BA7B-9B52CE7D79BE}" destId="{EDA29A59-8A92-4F82-ABB7-1B16AF2C01D4}" srcOrd="20" destOrd="0" parTransId="{134FB60C-041E-461A-A43A-0C2E707839B6}" sibTransId="{8A834DAB-6F4B-44F7-901F-4BC10313715D}"/>
    <dgm:cxn modelId="{98011850-27DA-4D07-B73F-23A01B74E738}" srcId="{1F8E4B7B-3190-492B-BA7B-9B52CE7D79BE}" destId="{8B8588C9-9048-45D9-8452-8E4A443E89C7}" srcOrd="33" destOrd="0" parTransId="{86B4F5DD-D6A4-4579-A0BF-DFDA63E292C3}" sibTransId="{EEBCA368-5324-457F-A4E1-6BF08BE8CBF4}"/>
    <dgm:cxn modelId="{6E64CDD4-DD55-4879-97F3-53C289B68D18}" srcId="{1F8E4B7B-3190-492B-BA7B-9B52CE7D79BE}" destId="{6ECB981E-F085-4D98-9472-2BE577BE507B}" srcOrd="14" destOrd="0" parTransId="{EC7F1BEB-B370-461E-8CB4-1ECA98D18C84}" sibTransId="{D3D34119-1DE8-4F0A-9806-7E2D0E5E3C70}"/>
    <dgm:cxn modelId="{6AF933AA-2057-4700-99BF-1DC996F2DA47}" srcId="{1F8E4B7B-3190-492B-BA7B-9B52CE7D79BE}" destId="{4DEE234A-F768-4B72-9D96-AB0E984D0FB0}" srcOrd="13" destOrd="0" parTransId="{1493922C-B4E1-4ADB-B1BD-D593609F293B}" sibTransId="{C886C9CC-4E17-49C8-965F-8B6531D0AE20}"/>
    <dgm:cxn modelId="{437DB75B-F578-4DA7-839A-BFC5C86298E7}" srcId="{1F8E4B7B-3190-492B-BA7B-9B52CE7D79BE}" destId="{08A8989F-A923-4F3F-B7E5-00CB92D23004}" srcOrd="22" destOrd="0" parTransId="{9828157C-0F18-4D2B-A1F1-68701FECB12C}" sibTransId="{39CD0F48-D975-4A29-83DB-E84720324AAA}"/>
    <dgm:cxn modelId="{11B74CED-78F1-4849-842F-A56AEF6A3B24}" srcId="{B179D74B-D7BA-4ED1-A72F-D0DA76E8417A}" destId="{AB8BAB91-5919-464D-B345-ED4ED59B067C}" srcOrd="5" destOrd="0" parTransId="{E4D2C454-88C9-4CD4-B5E3-6E4B99765342}" sibTransId="{7DA1DA3F-3DA0-43A3-A4CD-4118B8ACAFAD}"/>
    <dgm:cxn modelId="{77C6E93E-2E8E-4A1F-8F21-BB85D71DDA51}" type="presOf" srcId="{8AB6F3CB-D047-4C8E-B920-0BDFB57A2588}" destId="{1DE0AF9B-9D96-4574-8EF8-F0690D9BC5BC}" srcOrd="1" destOrd="0" presId="urn:microsoft.com/office/officeart/2005/8/layout/radial5"/>
    <dgm:cxn modelId="{43520662-8DD2-4A4C-B3FC-33213B1F4CBE}" type="presOf" srcId="{1F8E4B7B-3190-492B-BA7B-9B52CE7D79BE}" destId="{1AAC1D3A-A498-4ACE-BA4E-62BF7E81D04A}" srcOrd="0" destOrd="0" presId="urn:microsoft.com/office/officeart/2005/8/layout/radial5"/>
    <dgm:cxn modelId="{A35B51F6-9433-44FC-B4D7-637B5599A2C4}" type="presOf" srcId="{F986B101-2D04-4E3D-8735-12066002DCA2}" destId="{B594D888-50AF-4D05-AF54-7CAA57C9ACB6}" srcOrd="1" destOrd="0" presId="urn:microsoft.com/office/officeart/2005/8/layout/radial5"/>
    <dgm:cxn modelId="{FA4ADD7A-C7A7-4C6D-B0CD-C99BBDC9C416}" srcId="{1F8E4B7B-3190-492B-BA7B-9B52CE7D79BE}" destId="{46083B94-D6B2-47EE-8C21-CD9C95E5A2EF}" srcOrd="38" destOrd="0" parTransId="{37BACBF2-8195-465F-AC79-3A215C07C5B9}" sibTransId="{07BD40DC-FA84-4D41-96A1-15A3CD8F67FC}"/>
    <dgm:cxn modelId="{7DFA60AF-962A-41CD-B981-3B5AEAEB8F67}" srcId="{1F8E4B7B-3190-492B-BA7B-9B52CE7D79BE}" destId="{2C9AE90A-6922-4696-8BBC-B88D159DF4A0}" srcOrd="27" destOrd="0" parTransId="{1D9D87E9-C0BD-4024-9C5C-206ED5E35FEA}" sibTransId="{6B9FD999-E8DF-4D36-94A2-AFAFE3DFE7B2}"/>
    <dgm:cxn modelId="{BA8C46E9-CCC1-4B48-9503-084E2FEF5B81}" type="presOf" srcId="{C3B366E1-35BE-4501-9211-79E56F24F0B1}" destId="{FE7C4730-E6D1-45E6-A9EB-31E329FF4F48}" srcOrd="0" destOrd="0" presId="urn:microsoft.com/office/officeart/2005/8/layout/radial5"/>
    <dgm:cxn modelId="{12F74E67-7A7C-45EA-8CC4-6A847ACD2E56}" type="presOf" srcId="{B179D74B-D7BA-4ED1-A72F-D0DA76E8417A}" destId="{1D1489FE-541A-47E0-AF13-CCF049494F87}" srcOrd="0" destOrd="0" presId="urn:microsoft.com/office/officeart/2005/8/layout/radial5"/>
    <dgm:cxn modelId="{A23E7AD1-3802-4135-9757-EBC1E95A7681}" srcId="{1F8E4B7B-3190-492B-BA7B-9B52CE7D79BE}" destId="{C22D3A66-5517-429D-929F-BAA89E196D77}" srcOrd="21" destOrd="0" parTransId="{6FC3DC9E-A08B-4E3F-80F0-0BB4EF48B284}" sibTransId="{D2077C5C-7795-473C-A90E-DDBFF5CEA1D3}"/>
    <dgm:cxn modelId="{15A2BEBA-BFD5-4334-8A52-9A9D47155D92}" srcId="{1F8E4B7B-3190-492B-BA7B-9B52CE7D79BE}" destId="{2C5A668E-7D5C-4ABF-8FFC-18A5A96A1DA9}" srcOrd="2" destOrd="0" parTransId="{90B2D13E-1E7D-4C52-B871-EA356C089E73}" sibTransId="{CB361F55-463C-460A-ABD2-F8D352C625BB}"/>
    <dgm:cxn modelId="{FEF2B475-0D4B-4B9A-945A-0123F13968CE}" srcId="{1F8E4B7B-3190-492B-BA7B-9B52CE7D79BE}" destId="{3DB2BC3B-0F5E-40D7-8DD3-9471D0378174}" srcOrd="25" destOrd="0" parTransId="{48F23517-0EF4-4B91-872B-2C5B070B35DE}" sibTransId="{6831F462-C816-4186-97E3-3AA99224C5F5}"/>
    <dgm:cxn modelId="{99B5B241-344E-4821-AEB4-B8083C51D93C}" srcId="{1F8E4B7B-3190-492B-BA7B-9B52CE7D79BE}" destId="{1177B030-2A75-4667-9443-83268AC5C48D}" srcOrd="26" destOrd="0" parTransId="{1D417786-1EBC-440B-912C-4CCAEDDD8E46}" sibTransId="{799F0B19-C9B0-47D3-8126-87BFA4FB57C5}"/>
    <dgm:cxn modelId="{0056C6F0-81D1-47C9-84A7-691B8A3373C5}" srcId="{1F8E4B7B-3190-492B-BA7B-9B52CE7D79BE}" destId="{BEB47B71-2B2B-471B-8254-6425DC3467DC}" srcOrd="3" destOrd="0" parTransId="{A40E38AA-33C7-4DB5-8CB8-FD872031BB8E}" sibTransId="{D6935280-0094-491F-B9B5-09793877922D}"/>
    <dgm:cxn modelId="{94179C15-8BCE-4648-878D-2FDA92C3F688}" srcId="{B179D74B-D7BA-4ED1-A72F-D0DA76E8417A}" destId="{1B234536-2071-46C6-A491-AF4B1A3F9FEB}" srcOrd="0" destOrd="0" parTransId="{11E86306-1FA3-4165-81CF-E5CFBAACAB41}" sibTransId="{1EE3D30F-5CA2-4829-8D39-76AE15AD5942}"/>
    <dgm:cxn modelId="{03ECB73C-0B11-4517-8D99-85516E936F8C}" srcId="{1F8E4B7B-3190-492B-BA7B-9B52CE7D79BE}" destId="{AB917C1A-6C76-49CD-8AE7-648E1072D6F5}" srcOrd="18" destOrd="0" parTransId="{1C0919A4-4E9C-48A6-B5AA-DC00F8A07D64}" sibTransId="{5BD639D0-4F90-437B-9520-896324584193}"/>
    <dgm:cxn modelId="{2E716EA1-CC36-449C-9F19-88EA1C08A1CE}" srcId="{1F8E4B7B-3190-492B-BA7B-9B52CE7D79BE}" destId="{8F9DF8CD-3A65-4EEF-9FAD-815F02552FC9}" srcOrd="36" destOrd="0" parTransId="{B1BEB21E-D58E-4898-BBFF-83ADB191143E}" sibTransId="{9AA5C838-719B-410E-855F-EE230681E1C7}"/>
    <dgm:cxn modelId="{7ABB1A2D-9F2A-4E44-A871-EF8C8A71C756}" srcId="{1F8E4B7B-3190-492B-BA7B-9B52CE7D79BE}" destId="{106F9E1B-0CA3-4221-9545-4BA8E7B655AC}" srcOrd="23" destOrd="0" parTransId="{095F9A1B-FA4F-421C-8D08-5EE8C81E033B}" sibTransId="{A384609F-6804-48FF-A453-DC2EBBC6F1E0}"/>
    <dgm:cxn modelId="{3EE96C04-58FA-4AA0-8393-9E9A2ADB3208}" srcId="{1F8E4B7B-3190-492B-BA7B-9B52CE7D79BE}" destId="{45A5C1E9-64BA-4479-947A-39F0401C62DC}" srcOrd="28" destOrd="0" parTransId="{443E3516-D8AA-4C12-B57B-0AC98714DADD}" sibTransId="{BBBBB3A2-3E26-43DE-88EB-8ECA13948B28}"/>
    <dgm:cxn modelId="{D251D8E5-EC44-4AF8-976D-B91CDEB6E271}" srcId="{1F8E4B7B-3190-492B-BA7B-9B52CE7D79BE}" destId="{87A85371-C915-4D39-A2DE-EEA7CF720C50}" srcOrd="39" destOrd="0" parTransId="{A02D8EA6-8106-46CC-80BE-CA9ED6DCF141}" sibTransId="{2AC8F670-2BDA-47EA-934A-2EA67A486E7C}"/>
    <dgm:cxn modelId="{C45BF8A2-4939-48FA-90E6-6967050BF999}" srcId="{1F8E4B7B-3190-492B-BA7B-9B52CE7D79BE}" destId="{296417DE-FACB-4CF6-96C0-23759E069035}" srcOrd="30" destOrd="0" parTransId="{70EACE7F-AD75-4683-ABE0-6834B9F59477}" sibTransId="{612D13C5-9FD3-403E-98B8-364AE5423BAF}"/>
    <dgm:cxn modelId="{A064C319-6397-4CDD-B146-8B7A48B73354}" type="presOf" srcId="{4199C120-FE21-41AC-9A33-F6885A63D66E}" destId="{CADE7BE4-F9FA-4D19-BFD7-8DB575A0D862}" srcOrd="1" destOrd="0" presId="urn:microsoft.com/office/officeart/2005/8/layout/radial5"/>
    <dgm:cxn modelId="{67B53CC9-EAD6-4807-A826-60948956F288}" srcId="{B179D74B-D7BA-4ED1-A72F-D0DA76E8417A}" destId="{D3913F27-E24C-40CD-AFE9-DDAE93138E32}" srcOrd="3" destOrd="0" parTransId="{F986B101-2D04-4E3D-8735-12066002DCA2}" sibTransId="{CB8E9DCB-886A-4917-B75A-D6CABEF1A2D5}"/>
    <dgm:cxn modelId="{379EFD88-65CA-4B87-A1AE-A1107F5B996D}" srcId="{1F8E4B7B-3190-492B-BA7B-9B52CE7D79BE}" destId="{1B1F009B-D069-456E-AA7D-F58CB1573602}" srcOrd="17" destOrd="0" parTransId="{1F630678-7082-487F-8D88-7C16A3DEC28C}" sibTransId="{1FB50659-AD73-4312-A17F-DDEA9AD1DDE0}"/>
    <dgm:cxn modelId="{FB20F822-177B-4BA5-8D63-A940CF701DD6}" srcId="{1F8E4B7B-3190-492B-BA7B-9B52CE7D79BE}" destId="{B179D74B-D7BA-4ED1-A72F-D0DA76E8417A}" srcOrd="0" destOrd="0" parTransId="{2593081F-B3F6-458C-9839-9366C7AB704F}" sibTransId="{C467CE14-FCF4-4A26-A9B5-33DBF19BA512}"/>
    <dgm:cxn modelId="{D015EBAF-0B0F-4D0A-8F07-38D39946D720}" srcId="{B179D74B-D7BA-4ED1-A72F-D0DA76E8417A}" destId="{C6A1BDBE-B799-45DE-8DF1-D0A56A293435}" srcOrd="1" destOrd="0" parTransId="{7FE7A46F-F120-46C2-8441-BB1D9BA17B40}" sibTransId="{B358B0F7-9D28-4C8F-9C22-734A2FEDCC8D}"/>
    <dgm:cxn modelId="{FE0BCF8E-D340-454A-9D1E-33E5D03F5E12}" srcId="{1F8E4B7B-3190-492B-BA7B-9B52CE7D79BE}" destId="{56AAF225-5D0C-4A0D-BEB7-105BB5E777DF}" srcOrd="1" destOrd="0" parTransId="{26DC4018-436F-46AB-8945-1FE7E07EAD0E}" sibTransId="{E0152153-8D94-4B8E-83BA-7CFDB2DE7512}"/>
    <dgm:cxn modelId="{8C7DA405-2D88-4507-9726-683CAA10B15A}" srcId="{1F8E4B7B-3190-492B-BA7B-9B52CE7D79BE}" destId="{942A8F62-15AD-4AA5-A784-DD2B39435028}" srcOrd="29" destOrd="0" parTransId="{BE3155AD-D645-48F7-A820-6B7B083A2780}" sibTransId="{8BEB24E3-BFEF-40B8-8299-E1628F0D6D33}"/>
    <dgm:cxn modelId="{1B2D08A9-FD2B-4C26-B84F-A6C6038E479D}" srcId="{B179D74B-D7BA-4ED1-A72F-D0DA76E8417A}" destId="{C3B366E1-35BE-4501-9211-79E56F24F0B1}" srcOrd="4" destOrd="0" parTransId="{4199C120-FE21-41AC-9A33-F6885A63D66E}" sibTransId="{AB4F022C-2B6F-4D5A-8949-0266BBDB6FAD}"/>
    <dgm:cxn modelId="{8F1BED94-183F-4C6A-BB0E-3521377F3AE4}" type="presOf" srcId="{11E86306-1FA3-4165-81CF-E5CFBAACAB41}" destId="{BF5A0AEF-F337-45C0-9EDA-DE840F94A19E}" srcOrd="1" destOrd="0" presId="urn:microsoft.com/office/officeart/2005/8/layout/radial5"/>
    <dgm:cxn modelId="{B1046F19-494E-422C-B15A-A62D44497980}" type="presOf" srcId="{7FE7A46F-F120-46C2-8441-BB1D9BA17B40}" destId="{7BC66545-C023-45B3-A75B-0CDBEA958CBE}" srcOrd="0" destOrd="0" presId="urn:microsoft.com/office/officeart/2005/8/layout/radial5"/>
    <dgm:cxn modelId="{030128B4-6DF1-4386-BE00-EC86F3FEB42F}" type="presOf" srcId="{D3913F27-E24C-40CD-AFE9-DDAE93138E32}" destId="{2BDE92C5-8A71-4AD4-A464-8B02F131E21B}" srcOrd="0" destOrd="0" presId="urn:microsoft.com/office/officeart/2005/8/layout/radial5"/>
    <dgm:cxn modelId="{78E9C5F5-EB01-4B44-BF33-A7D3F9510E2A}" srcId="{1F8E4B7B-3190-492B-BA7B-9B52CE7D79BE}" destId="{B6EFEBAD-1B77-4790-8E17-D37636BBF342}" srcOrd="32" destOrd="0" parTransId="{9801EAA0-7A97-4876-8E4C-E836E3E00566}" sibTransId="{09E2A13A-7C50-47D1-8D28-BFD3B762BDCA}"/>
    <dgm:cxn modelId="{ED457EB8-747D-45F7-AC61-4B9F8639DD2E}" srcId="{1F8E4B7B-3190-492B-BA7B-9B52CE7D79BE}" destId="{B35AF5A6-C2C3-49D6-B1E9-3202EF9B5A1C}" srcOrd="37" destOrd="0" parTransId="{0E9F2838-BBB8-47FD-B010-842C98188B3D}" sibTransId="{E53B1EE3-446B-4906-89F4-4D497BEEE713}"/>
    <dgm:cxn modelId="{DB5817A6-AE1B-481B-896C-0C37DB5EC621}" type="presOf" srcId="{C6A1BDBE-B799-45DE-8DF1-D0A56A293435}" destId="{D83E697A-927F-47F3-BA99-0EA6C03BFC1B}" srcOrd="0" destOrd="0" presId="urn:microsoft.com/office/officeart/2005/8/layout/radial5"/>
    <dgm:cxn modelId="{C55FAB31-79A6-4ED5-93E6-EE3A801CC105}" type="presOf" srcId="{E4D2C454-88C9-4CD4-B5E3-6E4B99765342}" destId="{40C1D02C-6663-4E19-9BDD-D10EFBB15F86}" srcOrd="1" destOrd="0" presId="urn:microsoft.com/office/officeart/2005/8/layout/radial5"/>
    <dgm:cxn modelId="{33DF8F7C-7EF1-403D-8A9F-E92544846330}" type="presOf" srcId="{8AB6F3CB-D047-4C8E-B920-0BDFB57A2588}" destId="{394AD471-8957-42AC-BC3F-655176179E11}" srcOrd="0" destOrd="0" presId="urn:microsoft.com/office/officeart/2005/8/layout/radial5"/>
    <dgm:cxn modelId="{6E2D9CB7-D699-4523-A9B7-E829FEF6AE66}" type="presOf" srcId="{84FA42E0-3171-4CBA-9E87-E80A4C844FE3}" destId="{B79A4DBF-90B2-482D-9FC9-E67BB65D68EB}" srcOrd="0" destOrd="0" presId="urn:microsoft.com/office/officeart/2005/8/layout/radial5"/>
    <dgm:cxn modelId="{62680DEC-9C34-439E-B5E6-62FFB572AD0F}" srcId="{1F8E4B7B-3190-492B-BA7B-9B52CE7D79BE}" destId="{3FAF614F-E111-4CCB-86C3-AD6B6950CF5A}" srcOrd="9" destOrd="0" parTransId="{62F22F46-97B3-4776-9088-8B2D67E1DD78}" sibTransId="{EF0EA7DB-F32A-4220-89A0-6BB29D5CB53B}"/>
    <dgm:cxn modelId="{88D9040A-6280-4323-93A1-92BCB4B98976}" type="presParOf" srcId="{1AAC1D3A-A498-4ACE-BA4E-62BF7E81D04A}" destId="{1D1489FE-541A-47E0-AF13-CCF049494F87}" srcOrd="0" destOrd="0" presId="urn:microsoft.com/office/officeart/2005/8/layout/radial5"/>
    <dgm:cxn modelId="{BDD2E22C-805E-4FB3-A44E-EAD3596AB07E}" type="presParOf" srcId="{1AAC1D3A-A498-4ACE-BA4E-62BF7E81D04A}" destId="{17FB41F8-50A9-4640-BFD7-70506AE9CE83}" srcOrd="1" destOrd="0" presId="urn:microsoft.com/office/officeart/2005/8/layout/radial5"/>
    <dgm:cxn modelId="{90C66FE9-4EB1-4419-B281-F0BAD10012E2}" type="presParOf" srcId="{17FB41F8-50A9-4640-BFD7-70506AE9CE83}" destId="{BF5A0AEF-F337-45C0-9EDA-DE840F94A19E}" srcOrd="0" destOrd="0" presId="urn:microsoft.com/office/officeart/2005/8/layout/radial5"/>
    <dgm:cxn modelId="{558F5BF6-6275-4A7E-9EA0-81EAFB4AAB21}" type="presParOf" srcId="{1AAC1D3A-A498-4ACE-BA4E-62BF7E81D04A}" destId="{D30B59B7-D248-4191-A9E5-7E9EC0363A57}" srcOrd="2" destOrd="0" presId="urn:microsoft.com/office/officeart/2005/8/layout/radial5"/>
    <dgm:cxn modelId="{61A975E8-7DEF-47DE-9098-9D74C1F96D0B}" type="presParOf" srcId="{1AAC1D3A-A498-4ACE-BA4E-62BF7E81D04A}" destId="{7BC66545-C023-45B3-A75B-0CDBEA958CBE}" srcOrd="3" destOrd="0" presId="urn:microsoft.com/office/officeart/2005/8/layout/radial5"/>
    <dgm:cxn modelId="{E0EA2FBF-A552-4CDE-925A-66CC5BBA8B69}" type="presParOf" srcId="{7BC66545-C023-45B3-A75B-0CDBEA958CBE}" destId="{7B9CEF2F-BC42-453B-A563-13AAF6B1B4DE}" srcOrd="0" destOrd="0" presId="urn:microsoft.com/office/officeart/2005/8/layout/radial5"/>
    <dgm:cxn modelId="{DE6EA2B3-FF61-4E15-9069-196C5D441AD9}" type="presParOf" srcId="{1AAC1D3A-A498-4ACE-BA4E-62BF7E81D04A}" destId="{D83E697A-927F-47F3-BA99-0EA6C03BFC1B}" srcOrd="4" destOrd="0" presId="urn:microsoft.com/office/officeart/2005/8/layout/radial5"/>
    <dgm:cxn modelId="{6DE285FD-2BC5-47D4-8DA3-49337EB0DC3B}" type="presParOf" srcId="{1AAC1D3A-A498-4ACE-BA4E-62BF7E81D04A}" destId="{394AD471-8957-42AC-BC3F-655176179E11}" srcOrd="5" destOrd="0" presId="urn:microsoft.com/office/officeart/2005/8/layout/radial5"/>
    <dgm:cxn modelId="{7D278A5D-6DE1-450F-A187-34857D521710}" type="presParOf" srcId="{394AD471-8957-42AC-BC3F-655176179E11}" destId="{1DE0AF9B-9D96-4574-8EF8-F0690D9BC5BC}" srcOrd="0" destOrd="0" presId="urn:microsoft.com/office/officeart/2005/8/layout/radial5"/>
    <dgm:cxn modelId="{8A2BDA01-7CF7-4D87-BDBA-5C09CD64CE27}" type="presParOf" srcId="{1AAC1D3A-A498-4ACE-BA4E-62BF7E81D04A}" destId="{B79A4DBF-90B2-482D-9FC9-E67BB65D68EB}" srcOrd="6" destOrd="0" presId="urn:microsoft.com/office/officeart/2005/8/layout/radial5"/>
    <dgm:cxn modelId="{1877F48C-AB12-4849-9C36-4008DC7FB415}" type="presParOf" srcId="{1AAC1D3A-A498-4ACE-BA4E-62BF7E81D04A}" destId="{EB3B4610-E749-47A6-8B1D-94F54D1756BA}" srcOrd="7" destOrd="0" presId="urn:microsoft.com/office/officeart/2005/8/layout/radial5"/>
    <dgm:cxn modelId="{2EE9A906-4160-47B3-A34D-3893FBD22E41}" type="presParOf" srcId="{EB3B4610-E749-47A6-8B1D-94F54D1756BA}" destId="{B594D888-50AF-4D05-AF54-7CAA57C9ACB6}" srcOrd="0" destOrd="0" presId="urn:microsoft.com/office/officeart/2005/8/layout/radial5"/>
    <dgm:cxn modelId="{294EE536-1901-4434-854B-73753CC7CD84}" type="presParOf" srcId="{1AAC1D3A-A498-4ACE-BA4E-62BF7E81D04A}" destId="{2BDE92C5-8A71-4AD4-A464-8B02F131E21B}" srcOrd="8" destOrd="0" presId="urn:microsoft.com/office/officeart/2005/8/layout/radial5"/>
    <dgm:cxn modelId="{925EAC10-BA88-4371-9896-B3E1D7687BA3}" type="presParOf" srcId="{1AAC1D3A-A498-4ACE-BA4E-62BF7E81D04A}" destId="{DF91B256-DD86-4C50-BF48-91ADFC79ECB9}" srcOrd="9" destOrd="0" presId="urn:microsoft.com/office/officeart/2005/8/layout/radial5"/>
    <dgm:cxn modelId="{1A2B1E2C-8674-4343-B400-3AFF1E56D160}" type="presParOf" srcId="{DF91B256-DD86-4C50-BF48-91ADFC79ECB9}" destId="{CADE7BE4-F9FA-4D19-BFD7-8DB575A0D862}" srcOrd="0" destOrd="0" presId="urn:microsoft.com/office/officeart/2005/8/layout/radial5"/>
    <dgm:cxn modelId="{30D04984-E5EA-42B9-8CDD-103841A2FF26}" type="presParOf" srcId="{1AAC1D3A-A498-4ACE-BA4E-62BF7E81D04A}" destId="{FE7C4730-E6D1-45E6-A9EB-31E329FF4F48}" srcOrd="10" destOrd="0" presId="urn:microsoft.com/office/officeart/2005/8/layout/radial5"/>
    <dgm:cxn modelId="{E972A4CD-CDD6-419F-94A6-2CC1E7A85886}" type="presParOf" srcId="{1AAC1D3A-A498-4ACE-BA4E-62BF7E81D04A}" destId="{15AE5335-4371-4386-871E-F6BA14653378}" srcOrd="11" destOrd="0" presId="urn:microsoft.com/office/officeart/2005/8/layout/radial5"/>
    <dgm:cxn modelId="{6BEDE52A-7F8B-406C-BFB4-EE7FB1E8C720}" type="presParOf" srcId="{15AE5335-4371-4386-871E-F6BA14653378}" destId="{40C1D02C-6663-4E19-9BDD-D10EFBB15F86}" srcOrd="0" destOrd="0" presId="urn:microsoft.com/office/officeart/2005/8/layout/radial5"/>
    <dgm:cxn modelId="{6A6E79C2-E52C-4C3A-AADF-5B19151799AC}" type="presParOf" srcId="{1AAC1D3A-A498-4ACE-BA4E-62BF7E81D04A}" destId="{34B8D1C1-9823-4341-8DFB-E2F2DFDBABAD}" srcOrd="12" destOrd="0" presId="urn:microsoft.com/office/officeart/2005/8/layout/radial5"/>
  </dgm:cxnLst>
  <dgm:bg>
    <a:solidFill>
      <a:schemeClr val="accent6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92ABE2-B028-468D-BBF6-977B08E87040}">
      <dsp:nvSpPr>
        <dsp:cNvPr id="0" name=""/>
        <dsp:cNvSpPr/>
      </dsp:nvSpPr>
      <dsp:spPr>
        <a:xfrm rot="10800000">
          <a:off x="1846775" y="0"/>
          <a:ext cx="5473736" cy="1872208"/>
        </a:xfrm>
        <a:prstGeom prst="homePlate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825592" tIns="95250" rIns="17780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0" kern="1200" dirty="0" smtClean="0">
              <a:latin typeface="Times New Roman" pitchFamily="18" charset="0"/>
              <a:cs typeface="Times New Roman" pitchFamily="18" charset="0"/>
            </a:rPr>
            <a:t>Административно-территориальная характеристика</a:t>
          </a:r>
          <a:br>
            <a:rPr lang="ru-RU" sz="2500" b="1" i="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2500" b="1" i="0" kern="1200" dirty="0" smtClean="0">
              <a:latin typeface="Times New Roman" pitchFamily="18" charset="0"/>
              <a:cs typeface="Times New Roman" pitchFamily="18" charset="0"/>
            </a:rPr>
            <a:t>муниципального образования</a:t>
          </a:r>
          <a:endParaRPr lang="ru-RU" sz="2500" b="1" i="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1846775" y="0"/>
        <a:ext cx="5473736" cy="1872208"/>
      </dsp:txXfrm>
    </dsp:sp>
    <dsp:sp modelId="{36FE3691-70F8-4675-800E-AC4BD574A89A}">
      <dsp:nvSpPr>
        <dsp:cNvPr id="0" name=""/>
        <dsp:cNvSpPr/>
      </dsp:nvSpPr>
      <dsp:spPr>
        <a:xfrm>
          <a:off x="961183" y="0"/>
          <a:ext cx="1872208" cy="187220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0.60762</cdr:x>
      <cdr:y>0.20639</cdr:y>
    </cdr:from>
    <cdr:to>
      <cdr:x>0.97657</cdr:x>
      <cdr:y>0.50044</cdr:y>
    </cdr:to>
    <cdr:pic>
      <cdr:nvPicPr>
        <cdr:cNvPr id="6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556077" y="1360478"/>
          <a:ext cx="3373673" cy="19383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>
            <a:shade val="85000"/>
          </a:srgbClr>
        </a:solidFill>
        <a:ln xmlns:a="http://schemas.openxmlformats.org/drawingml/2006/main" w="88900" cap="sq">
          <a:solidFill>
            <a:srgbClr val="FFFFFF"/>
          </a:solidFill>
          <a:miter lim="800000"/>
        </a:ln>
        <a:effectLst xmlns:a="http://schemas.openxmlformats.org/drawingml/2006/main">
          <a:outerShdw blurRad="55000" dist="18000" dir="5400000" algn="tl" rotWithShape="0">
            <a:srgbClr val="000000">
              <a:alpha val="40000"/>
            </a:srgbClr>
          </a:outerShdw>
        </a:effectLst>
        <a:scene3d xmlns:a="http://schemas.openxmlformats.org/drawingml/2006/main">
          <a:camera prst="orthographicFront"/>
          <a:lightRig rig="twoPt" dir="t">
            <a:rot lat="0" lon="0" rev="7200000"/>
          </a:lightRig>
        </a:scene3d>
        <a:sp3d xmlns:a="http://schemas.openxmlformats.org/drawingml/2006/main">
          <a:bevelT w="25400" h="19050"/>
          <a:contourClr>
            <a:srgbClr val="FFFFFF"/>
          </a:contourClr>
        </a:sp3d>
      </cdr:spPr>
    </cdr:pic>
  </cdr:relSizeAnchor>
  <cdr:relSizeAnchor xmlns:cdr="http://schemas.openxmlformats.org/drawingml/2006/chartDrawing">
    <cdr:from>
      <cdr:x>0.67342</cdr:x>
      <cdr:y>0.60579</cdr:y>
    </cdr:from>
    <cdr:to>
      <cdr:x>0.97089</cdr:x>
      <cdr:y>0.95436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6157731" y="3993264"/>
          <a:ext cx="2720051" cy="229766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0.67188</cdr:x>
      <cdr:y>0.13005</cdr:y>
    </cdr:from>
    <cdr:to>
      <cdr:x>0.77188</cdr:x>
      <cdr:y>0.26877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143636" y="8572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0.16406</cdr:x>
      <cdr:y>0.48207</cdr:y>
    </cdr:from>
    <cdr:to>
      <cdr:x>0.22656</cdr:x>
      <cdr:y>0.83267</cdr:y>
    </cdr:to>
    <cdr:sp macro="" textlink="">
      <cdr:nvSpPr>
        <cdr:cNvPr id="5" name="Блок-схема: магнитный диск 4"/>
        <cdr:cNvSpPr/>
      </cdr:nvSpPr>
      <cdr:spPr>
        <a:xfrm xmlns:a="http://schemas.openxmlformats.org/drawingml/2006/main">
          <a:off x="1500165" y="3143272"/>
          <a:ext cx="571504" cy="2286016"/>
        </a:xfrm>
        <a:prstGeom xmlns:a="http://schemas.openxmlformats.org/drawingml/2006/main" prst="flowChartMagneticDisk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0.15625</cdr:x>
      <cdr:y>0.4492</cdr:y>
    </cdr:from>
    <cdr:to>
      <cdr:x>0.25781</cdr:x>
      <cdr:y>0.5259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428727" y="2928958"/>
          <a:ext cx="928694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Субвенции </a:t>
          </a:r>
        </a:p>
        <a:p xmlns:a="http://schemas.openxmlformats.org/drawingml/2006/main">
          <a:r>
            <a:rPr lang="ru-RU" b="1" dirty="0"/>
            <a:t> </a:t>
          </a:r>
          <a:r>
            <a:rPr lang="ru-RU" b="1" dirty="0" smtClean="0"/>
            <a:t>     93,7</a:t>
          </a:r>
          <a:endParaRPr lang="ru-RU" sz="1100" b="1" dirty="0"/>
        </a:p>
      </cdr:txBody>
    </cdr:sp>
  </cdr:relSizeAnchor>
  <cdr:relSizeAnchor xmlns:cdr="http://schemas.openxmlformats.org/drawingml/2006/chartDrawing">
    <cdr:from>
      <cdr:x>0.07812</cdr:x>
      <cdr:y>0.58068</cdr:y>
    </cdr:from>
    <cdr:to>
      <cdr:x>0.15625</cdr:x>
      <cdr:y>0.81076</cdr:y>
    </cdr:to>
    <cdr:sp macro="" textlink="">
      <cdr:nvSpPr>
        <cdr:cNvPr id="8" name="Блок-схема: магнитный диск 7"/>
        <cdr:cNvSpPr/>
      </cdr:nvSpPr>
      <cdr:spPr>
        <a:xfrm xmlns:a="http://schemas.openxmlformats.org/drawingml/2006/main">
          <a:off x="714347" y="3786214"/>
          <a:ext cx="714380" cy="1500198"/>
        </a:xfrm>
        <a:prstGeom xmlns:a="http://schemas.openxmlformats.org/drawingml/2006/main" prst="flowChartMagneticDisk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0.07031</cdr:x>
      <cdr:y>0.54781</cdr:y>
    </cdr:from>
    <cdr:to>
      <cdr:x>0.17187</cdr:x>
      <cdr:y>0.6245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42909" y="3571900"/>
          <a:ext cx="928694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b="1" dirty="0" smtClean="0">
              <a:latin typeface="Times New Roman" pitchFamily="18" charset="0"/>
              <a:cs typeface="Times New Roman" pitchFamily="18" charset="0"/>
            </a:rPr>
            <a:t>Дотации</a:t>
          </a:r>
        </a:p>
        <a:p xmlns:a="http://schemas.openxmlformats.org/drawingml/2006/main">
          <a:r>
            <a:rPr lang="ru-RU" b="1" dirty="0">
              <a:latin typeface="Times New Roman" pitchFamily="18" charset="0"/>
              <a:cs typeface="Times New Roman" pitchFamily="18" charset="0"/>
            </a:rPr>
            <a:t>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   55,6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т.р</a:t>
          </a:r>
          <a:endParaRPr lang="ru-RU" sz="11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0.64005</cdr:x>
      <cdr:y>0.0678</cdr:y>
    </cdr:from>
    <cdr:to>
      <cdr:x>0.77873</cdr:x>
      <cdr:y>0.16949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286280" y="285752"/>
          <a:ext cx="928694" cy="428628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000" b="1" dirty="0" smtClean="0">
              <a:latin typeface="Times New Roman" pitchFamily="18" charset="0"/>
              <a:cs typeface="Times New Roman" pitchFamily="18" charset="0"/>
            </a:rPr>
            <a:t>Госпошлина </a:t>
          </a:r>
        </a:p>
        <a:p xmlns:a="http://schemas.openxmlformats.org/drawingml/2006/main">
          <a:pPr algn="ctr"/>
          <a:r>
            <a:rPr lang="ru-RU" sz="1000" b="1" smtClean="0">
              <a:latin typeface="Times New Roman" pitchFamily="18" charset="0"/>
              <a:cs typeface="Times New Roman" pitchFamily="18" charset="0"/>
            </a:rPr>
            <a:t>0,1% </a:t>
          </a:r>
          <a:endParaRPr lang="ru-RU" sz="10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840A9-CF82-46E1-9597-D199CBE1E407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34A6B-359F-40A3-839D-BA4FC5EA1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072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A1864107-4CAD-46EB-B7C5-FE5E3495513D}" type="slidenum">
              <a:rPr lang="ru-RU" alt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>
                <a:buFont typeface="Wingdings" pitchFamily="2" charset="2"/>
                <a:buNone/>
              </a:pPr>
              <a:t>6</a:t>
            </a:fld>
            <a:endParaRPr lang="ru-RU" alt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286" y="4343363"/>
            <a:ext cx="5485430" cy="4115462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mtClean="0">
              <a:latin typeface="Times New Roman" pitchFamily="18" charset="0"/>
              <a:ea typeface="SimSun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9C53118F-6D9A-42D8-819E-A8C32BB64525}" type="slidenum">
              <a:rPr lang="ru-RU" alt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>
                <a:buFont typeface="Wingdings" pitchFamily="2" charset="2"/>
                <a:buNone/>
              </a:pPr>
              <a:t>7</a:t>
            </a:fld>
            <a:endParaRPr lang="ru-RU" alt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286" y="4343363"/>
            <a:ext cx="5485430" cy="4115462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55D43C12-C3E4-4556-AC2F-EA15759D04A2}" type="slidenum">
              <a:rPr lang="ru-RU" altLang="ru-RU" smtClean="0">
                <a:latin typeface="Times New Roman" pitchFamily="18" charset="0"/>
                <a:ea typeface="SimSun" pitchFamily="2" charset="-122"/>
                <a:cs typeface="Lucida Sans Unicode" pitchFamily="34" charset="0"/>
              </a:rPr>
              <a:pPr>
                <a:buFont typeface="Wingdings" pitchFamily="2" charset="2"/>
                <a:buNone/>
              </a:pPr>
              <a:t>8</a:t>
            </a:fld>
            <a:endParaRPr lang="ru-RU" altLang="ru-RU" smtClean="0">
              <a:latin typeface="Times New Roman" pitchFamily="18" charset="0"/>
              <a:ea typeface="SimSun" pitchFamily="2" charset="-122"/>
              <a:cs typeface="Lucida Sans Unicode" pitchFamily="34" charset="0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286" y="4343363"/>
            <a:ext cx="5485430" cy="4115462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0DDB68-DC08-44B6-A706-8C98C2F3225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C7435C-A2E3-4B9A-A789-FE3AB210A17A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 advTm="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 advTm="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F43DE5-1C52-4EC7-BA4C-89BB3093470E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1F4DB3-A6AA-4F53-84AD-8E805F1FC3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med" advTm="0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ladmin.ru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одним скругленным углом 1"/>
          <p:cNvSpPr/>
          <p:nvPr/>
        </p:nvSpPr>
        <p:spPr>
          <a:xfrm>
            <a:off x="5357818" y="142852"/>
            <a:ext cx="3929090" cy="6572296"/>
          </a:xfrm>
          <a:prstGeom prst="round1Rect">
            <a:avLst/>
          </a:prstGeom>
          <a:solidFill>
            <a:schemeClr val="bg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РЕШЕНИЮ СОВЕТА МАЛОСЕМЕНОВСКОГО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ОБРАЗОВАНИЯ  НА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№ 34/1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15.12.2020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pPr algn="ctr"/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 ДЛЯ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ГРАЖДАН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2021 г.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DCIM\102NIKON\DSCN09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28"/>
            <a:ext cx="5429256" cy="60722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70776486"/>
      </p:ext>
    </p:extLst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289" y="285728"/>
            <a:ext cx="6512511" cy="785818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доходной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 бюджета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Малосеменовского муниципального образования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35202002"/>
              </p:ext>
            </p:extLst>
          </p:nvPr>
        </p:nvGraphicFramePr>
        <p:xfrm>
          <a:off x="142845" y="1714488"/>
          <a:ext cx="8929750" cy="5000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362960998"/>
      </p:ext>
    </p:extLst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7693" y="764704"/>
            <a:ext cx="59149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СТРУКТУРА ДОХОДОВ  БЮДЖЕТА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МАЛОСЕМЕНОВСКОГО  МУНИЦИПАЛЬНОГО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ОБРАЗОВАНИЯ В 2021 ГОДУ 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3241866529"/>
              </p:ext>
            </p:extLst>
          </p:nvPr>
        </p:nvGraphicFramePr>
        <p:xfrm>
          <a:off x="1357290" y="2214554"/>
          <a:ext cx="6696744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808731615"/>
      </p:ext>
    </p:extLst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xmlns="" val="4068859040"/>
              </p:ext>
            </p:extLst>
          </p:nvPr>
        </p:nvGraphicFramePr>
        <p:xfrm>
          <a:off x="0" y="1428760"/>
          <a:ext cx="9144000" cy="550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Заголовок 43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52928" cy="1143008"/>
          </a:xfrm>
          <a:prstGeom prst="flowChartTerminator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Расходы бюджета МАЛОСЕМЕНОВСКОГО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муниципального образования по разделам на 2021 год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71736" y="5429264"/>
            <a:ext cx="1285884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1,0 тыс.рублей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1843959">
            <a:off x="3657684" y="4830590"/>
            <a:ext cx="416548" cy="646520"/>
          </a:xfrm>
          <a:prstGeom prst="downArrow">
            <a:avLst>
              <a:gd name="adj1" fmla="val 50000"/>
              <a:gd name="adj2" fmla="val 592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970511"/>
      </p:ext>
    </p:extLst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89223"/>
            <a:ext cx="8525072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Дорожный фонд</a:t>
            </a:r>
          </a:p>
        </p:txBody>
      </p:sp>
      <p:sp>
        <p:nvSpPr>
          <p:cNvPr id="3" name="Скругленный прямоугольник 1"/>
          <p:cNvSpPr/>
          <p:nvPr/>
        </p:nvSpPr>
        <p:spPr>
          <a:xfrm>
            <a:off x="251520" y="289223"/>
            <a:ext cx="8712968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>
                <a:cs typeface="Times New Roman" pitchFamily="18" charset="0"/>
              </a:rPr>
              <a:t>Расходы на общегосударственные вопросы</a:t>
            </a:r>
          </a:p>
        </p:txBody>
      </p:sp>
      <p:sp>
        <p:nvSpPr>
          <p:cNvPr id="24584" name="Прямоугольник 3"/>
          <p:cNvSpPr>
            <a:spLocks noChangeArrowheads="1"/>
          </p:cNvSpPr>
          <p:nvPr/>
        </p:nvSpPr>
        <p:spPr bwMode="auto">
          <a:xfrm>
            <a:off x="2916238" y="1479550"/>
            <a:ext cx="57705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</a:rPr>
              <a:t>На  оплату расходов по всем общегосударственным вопросам </a:t>
            </a:r>
            <a:r>
              <a:rPr lang="ru-RU" altLang="ru-RU" sz="2000" b="1" i="1" dirty="0" smtClean="0">
                <a:latin typeface="Times New Roman" pitchFamily="18" charset="0"/>
                <a:cs typeface="Times New Roman" pitchFamily="18" charset="0"/>
              </a:rPr>
              <a:t>Малосеменовского муниципального образования </a:t>
            </a:r>
            <a:r>
              <a:rPr lang="ru-RU" altLang="ru-RU" sz="2000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altLang="ru-RU" b="1" i="1" dirty="0"/>
          </a:p>
          <a:p>
            <a:pPr algn="ctr"/>
            <a:endParaRPr lang="ru-RU" altLang="ru-RU" dirty="0">
              <a:solidFill>
                <a:srgbClr val="FF0000"/>
              </a:solidFill>
            </a:endParaRPr>
          </a:p>
        </p:txBody>
      </p:sp>
      <p:graphicFrame>
        <p:nvGraphicFramePr>
          <p:cNvPr id="10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5968090"/>
              </p:ext>
            </p:extLst>
          </p:nvPr>
        </p:nvGraphicFramePr>
        <p:xfrm>
          <a:off x="468313" y="2995613"/>
          <a:ext cx="7848103" cy="2030191"/>
        </p:xfrm>
        <a:graphic>
          <a:graphicData uri="http://schemas.openxmlformats.org/drawingml/2006/table">
            <a:tbl>
              <a:tblPr/>
              <a:tblGrid>
                <a:gridCol w="4607743"/>
                <a:gridCol w="3240360"/>
              </a:tblGrid>
              <a:tr h="561321"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32454"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633,0</a:t>
                      </a: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32454"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Функционирование Администрации Малосеменовского муниципального образования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1257,1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32454"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501,6</a:t>
                      </a: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4617" name="Picture 2" descr="C:\Documents and Settings\user\Local Settings\Temporary Internet Files\Content.IE5\L7VV42U1\MM900178279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125538"/>
            <a:ext cx="2447925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48750361"/>
      </p:ext>
    </p:extLst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67544" y="548680"/>
            <a:ext cx="8344544" cy="10081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/>
              <a:t>Расходы бюджета на национальную оборону</a:t>
            </a:r>
            <a:endParaRPr lang="ru-RU" sz="2400" b="1" dirty="0" smtClean="0">
              <a:latin typeface="Constantia" pitchFamily="18" charset="0"/>
            </a:endParaRPr>
          </a:p>
        </p:txBody>
      </p:sp>
      <p:sp>
        <p:nvSpPr>
          <p:cNvPr id="28677" name="Прямоугольник 6"/>
          <p:cNvSpPr>
            <a:spLocks noChangeArrowheads="1"/>
          </p:cNvSpPr>
          <p:nvPr/>
        </p:nvSpPr>
        <p:spPr bwMode="auto">
          <a:xfrm>
            <a:off x="250825" y="1628775"/>
            <a:ext cx="8497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осуществление первичного воинского учета на территориях, где отсутствуют военные комиссариаты </a:t>
            </a:r>
            <a:r>
              <a:rPr lang="ru-RU" altLang="ru-RU" dirty="0" smtClean="0"/>
              <a:t>:</a:t>
            </a:r>
            <a:endParaRPr lang="ru-RU" alt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11469591"/>
              </p:ext>
            </p:extLst>
          </p:nvPr>
        </p:nvGraphicFramePr>
        <p:xfrm>
          <a:off x="467544" y="3068960"/>
          <a:ext cx="5183956" cy="1080120"/>
        </p:xfrm>
        <a:graphic>
          <a:graphicData uri="http://schemas.openxmlformats.org/drawingml/2006/table">
            <a:tbl>
              <a:tblPr/>
              <a:tblGrid>
                <a:gridCol w="5183956"/>
              </a:tblGrid>
              <a:tr h="647829"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(тыс. рублей)</a:t>
                      </a: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32291"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93,7</a:t>
                      </a: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8692" name="Picture 40" descr="C:\Documents and Settings\user\Local Settings\Temporary Internet Files\Content.IE5\H8WNTCQU\2302-01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9338" y="3532196"/>
            <a:ext cx="2952750" cy="3023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30513770"/>
      </p:ext>
    </p:extLst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591332"/>
            <a:ext cx="8280920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в сфере национальной безопасности и правоохранительной деятельности 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519" name="Group 1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55842084"/>
              </p:ext>
            </p:extLst>
          </p:nvPr>
        </p:nvGraphicFramePr>
        <p:xfrm>
          <a:off x="1439862" y="3501009"/>
          <a:ext cx="6444505" cy="1638847"/>
        </p:xfrm>
        <a:graphic>
          <a:graphicData uri="http://schemas.openxmlformats.org/drawingml/2006/table">
            <a:tbl>
              <a:tblPr/>
              <a:tblGrid>
                <a:gridCol w="5229676"/>
                <a:gridCol w="1214829"/>
              </a:tblGrid>
              <a:tr h="864095"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</a:t>
                      </a:r>
                    </a:p>
                  </a:txBody>
                  <a:tcPr marL="91432" marR="91432" marT="45642" marB="4564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тыс. рублей</a:t>
                      </a:r>
                    </a:p>
                  </a:txBody>
                  <a:tcPr marL="91432" marR="91432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52">
                <a:tc>
                  <a:txBody>
                    <a:bodyPr/>
                    <a:lstStyle/>
                    <a:p>
                      <a:pPr marL="136525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«Обеспечение первичных мер пожарной безопасности  Малосеменовского муниципального образования на 2020-2022 годы»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2" marR="91432" marT="45642" marB="4564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91432" marR="91432" marT="45642" marB="4564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1536" name="Picture 6" descr="i (5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155733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37" name="Прямоугольник 2"/>
          <p:cNvSpPr>
            <a:spLocks noChangeArrowheads="1"/>
          </p:cNvSpPr>
          <p:nvPr/>
        </p:nvSpPr>
        <p:spPr bwMode="auto">
          <a:xfrm>
            <a:off x="2916238" y="1700213"/>
            <a:ext cx="58324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Объем расходов местного  бюджета по разделу «Национальная безопасность и правоохранительная деятельность» составил:</a:t>
            </a:r>
          </a:p>
        </p:txBody>
      </p:sp>
    </p:spTree>
    <p:extLst>
      <p:ext uri="{BB962C8B-B14F-4D97-AF65-F5344CB8AC3E}">
        <p14:creationId xmlns:p14="http://schemas.microsoft.com/office/powerpoint/2010/main" xmlns="" val="1334377237"/>
      </p:ext>
    </p:extLst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89223"/>
            <a:ext cx="8525072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Дорожный фонд</a:t>
            </a:r>
          </a:p>
        </p:txBody>
      </p:sp>
      <p:sp>
        <p:nvSpPr>
          <p:cNvPr id="3" name="Скругленный прямоугольник 1"/>
          <p:cNvSpPr/>
          <p:nvPr/>
        </p:nvSpPr>
        <p:spPr>
          <a:xfrm>
            <a:off x="251520" y="289223"/>
            <a:ext cx="8712968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>
                <a:cs typeface="Times New Roman" pitchFamily="18" charset="0"/>
              </a:rPr>
              <a:t>Национальная экономика</a:t>
            </a:r>
          </a:p>
        </p:txBody>
      </p:sp>
      <p:sp>
        <p:nvSpPr>
          <p:cNvPr id="23560" name="Прямоугольник 3"/>
          <p:cNvSpPr>
            <a:spLocks noChangeArrowheads="1"/>
          </p:cNvSpPr>
          <p:nvPr/>
        </p:nvSpPr>
        <p:spPr bwMode="auto">
          <a:xfrm>
            <a:off x="2195513" y="1479550"/>
            <a:ext cx="6491287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На проведение мероприятий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землеустройству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землепользованию,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дорожное хозяйство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dirty="0">
              <a:solidFill>
                <a:srgbClr val="FF0000"/>
              </a:solidFill>
            </a:endParaRPr>
          </a:p>
        </p:txBody>
      </p:sp>
      <p:graphicFrame>
        <p:nvGraphicFramePr>
          <p:cNvPr id="10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24415908"/>
              </p:ext>
            </p:extLst>
          </p:nvPr>
        </p:nvGraphicFramePr>
        <p:xfrm>
          <a:off x="2483768" y="3068960"/>
          <a:ext cx="5327922" cy="1718460"/>
        </p:xfrm>
        <a:graphic>
          <a:graphicData uri="http://schemas.openxmlformats.org/drawingml/2006/table">
            <a:tbl>
              <a:tblPr/>
              <a:tblGrid>
                <a:gridCol w="5327922"/>
              </a:tblGrid>
              <a:tr h="1008112"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 год</a:t>
                      </a:r>
                    </a:p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(тыс. рублей)</a:t>
                      </a: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10348"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861,4</a:t>
                      </a: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6245755"/>
      </p:ext>
    </p:extLst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89223"/>
            <a:ext cx="8712968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>
                <a:cs typeface="Times New Roman" pitchFamily="18" charset="0"/>
              </a:rPr>
              <a:t>Расходы на жилищно-коммунальное хозяйство</a:t>
            </a:r>
          </a:p>
        </p:txBody>
      </p:sp>
      <p:graphicFrame>
        <p:nvGraphicFramePr>
          <p:cNvPr id="5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05219019"/>
              </p:ext>
            </p:extLst>
          </p:nvPr>
        </p:nvGraphicFramePr>
        <p:xfrm>
          <a:off x="2928926" y="1214420"/>
          <a:ext cx="6107570" cy="2820588"/>
        </p:xfrm>
        <a:graphic>
          <a:graphicData uri="http://schemas.openxmlformats.org/drawingml/2006/table">
            <a:tbl>
              <a:tblPr/>
              <a:tblGrid>
                <a:gridCol w="4571665"/>
                <a:gridCol w="1535905"/>
              </a:tblGrid>
              <a:tr h="892379"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marL="136525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4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Уличное освещение</a:t>
                      </a: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210,0</a:t>
                      </a: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01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ритуальных услуг и содержание мест захоронения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32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сбора и вывоза бытовых отходов и мусора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66,1</a:t>
                      </a: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01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Озеленение территории поселения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72,2</a:t>
                      </a: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01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мероприятия по благоустройству поселений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0" marR="91430"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 marL="91430" marR="91430"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C:\Users\User\Desktop\DSCN07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42984"/>
            <a:ext cx="2857456" cy="2786082"/>
          </a:xfrm>
          <a:prstGeom prst="rect">
            <a:avLst/>
          </a:prstGeom>
          <a:noFill/>
        </p:spPr>
      </p:pic>
      <p:pic>
        <p:nvPicPr>
          <p:cNvPr id="1027" name="Picture 3" descr="C:\Users\User\Desktop\DSCN04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143380"/>
            <a:ext cx="2857488" cy="2571768"/>
          </a:xfrm>
          <a:prstGeom prst="rect">
            <a:avLst/>
          </a:prstGeom>
          <a:noFill/>
        </p:spPr>
      </p:pic>
      <p:pic>
        <p:nvPicPr>
          <p:cNvPr id="1028" name="Picture 4" descr="C:\Users\User\Desktop\DSCN08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4143380"/>
            <a:ext cx="2857520" cy="2571768"/>
          </a:xfrm>
          <a:prstGeom prst="rect">
            <a:avLst/>
          </a:prstGeom>
          <a:noFill/>
        </p:spPr>
      </p:pic>
      <p:pic>
        <p:nvPicPr>
          <p:cNvPr id="1029" name="Picture 5" descr="C:\Users\User\Desktop\DSCN04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4143380"/>
            <a:ext cx="3108325" cy="2500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71825805"/>
      </p:ext>
    </p:extLst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Культура, физическая культура и спорт.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2512" name="Group 48"/>
          <p:cNvGraphicFramePr>
            <a:graphicFrameLocks noGrp="1"/>
          </p:cNvGraphicFramePr>
          <p:nvPr/>
        </p:nvGraphicFramePr>
        <p:xfrm>
          <a:off x="323850" y="1700213"/>
          <a:ext cx="8572500" cy="1460754"/>
        </p:xfrm>
        <a:graphic>
          <a:graphicData uri="http://schemas.openxmlformats.org/drawingml/2006/table">
            <a:tbl>
              <a:tblPr/>
              <a:tblGrid>
                <a:gridCol w="488950"/>
                <a:gridCol w="6973910"/>
                <a:gridCol w="1109640"/>
              </a:tblGrid>
              <a:tr h="4429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 </a:t>
                      </a:r>
                      <a:r>
                        <a:rPr kumimoji="0" lang="ru-RU" sz="13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</a:t>
                      </a:r>
                      <a:r>
                        <a:rPr kumimoji="0" lang="ru-RU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ru-RU" sz="13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(тыс.руб.)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3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 descr="C:\Users\User\Desktop\скрины\1487558595_razvitie-sport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643314"/>
            <a:ext cx="3643338" cy="2928958"/>
          </a:xfrm>
          <a:prstGeom prst="rect">
            <a:avLst/>
          </a:prstGeom>
          <a:noFill/>
        </p:spPr>
      </p:pic>
      <p:pic>
        <p:nvPicPr>
          <p:cNvPr id="1027" name="Picture 3" descr="C:\Users\User\Desktop\культур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286124"/>
            <a:ext cx="4786346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Содержимое 2"/>
          <p:cNvSpPr>
            <a:spLocks noGrp="1"/>
          </p:cNvSpPr>
          <p:nvPr>
            <p:ph idx="1"/>
          </p:nvPr>
        </p:nvSpPr>
        <p:spPr>
          <a:xfrm>
            <a:off x="457200" y="1554163"/>
            <a:ext cx="8686800" cy="4946650"/>
          </a:xfrm>
        </p:spPr>
        <p:txBody>
          <a:bodyPr>
            <a:normAutofit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документ, определяющий цель, задачи, результаты, основные направления и инструменты государственной политики, направленные на достижение целей и реализацию государственных приоритетов. 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60418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304800" y="0"/>
            <a:ext cx="8686800" cy="12954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200" b="1" cap="none" dirty="0" smtClean="0">
                <a:effectLst/>
                <a:latin typeface="Times New Roman" pitchFamily="18" charset="0"/>
                <a:cs typeface="Times New Roman" pitchFamily="18" charset="0"/>
              </a:rPr>
              <a:t>Муниципальные программы Малосеменовского муниципального образования</a:t>
            </a:r>
          </a:p>
        </p:txBody>
      </p:sp>
    </p:spTree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67544" y="404664"/>
          <a:ext cx="8231183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36912"/>
            <a:ext cx="8280921" cy="3528392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/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состав муниципального  образования  входят населенные пункты: с.Малая Семеновка, с.Гусевка, с.Березовка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Центр </a:t>
            </a:r>
            <a:r>
              <a:rPr lang="ru-RU" sz="1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муниципального образования  - </a:t>
            </a:r>
            <a:r>
              <a:rPr lang="ru-RU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с.Малая Семеновка </a:t>
            </a:r>
            <a:r>
              <a:rPr lang="ru-RU" sz="1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180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Расстояние  от центра муниципального образования  до районного центра  - 35 км.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Население  муниципального образования насчитывает  990 человек.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Связь с районным  центром  осуществляется автомобильным транспортом.</a:t>
            </a:r>
          </a:p>
          <a:p>
            <a:pPr marL="0" indent="0" algn="just">
              <a:buFont typeface="Wingdings 2" pitchFamily="18" charset="2"/>
              <a:buNone/>
              <a:defRPr/>
            </a:pPr>
            <a:endParaRPr lang="ru-RU" sz="1800" dirty="0"/>
          </a:p>
          <a:p>
            <a:pPr marL="0" indent="0">
              <a:buFont typeface="Wingdings 2" pitchFamily="18" charset="2"/>
              <a:buNone/>
              <a:defRPr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220529051"/>
      </p:ext>
    </p:extLst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программ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484" name="Group 44"/>
          <p:cNvGraphicFramePr>
            <a:graphicFrameLocks noGrp="1"/>
          </p:cNvGraphicFramePr>
          <p:nvPr/>
        </p:nvGraphicFramePr>
        <p:xfrm>
          <a:off x="500034" y="1285860"/>
          <a:ext cx="8358187" cy="2606040"/>
        </p:xfrm>
        <a:graphic>
          <a:graphicData uri="http://schemas.openxmlformats.org/drawingml/2006/table">
            <a:tbl>
              <a:tblPr/>
              <a:tblGrid>
                <a:gridCol w="550862"/>
                <a:gridCol w="7807325"/>
              </a:tblGrid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 </a:t>
                      </a:r>
                      <a:r>
                        <a:rPr kumimoji="0" lang="ru-RU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</a:t>
                      </a: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ru-RU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и совершенствование дорожной деятельности и дорог общего пользования местного значения, расположенных в границах Балашовского муниципального района за счет средств районного дорожного фонда на 2021 год»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первичных мер пожарной безопасности Малосеменовского муниципального образования на 2020-2022 годы»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физической культуры и спорта в Малосеменовском муниципальном образовании на 2020-2022 годы»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и поддержка малого и среднего предпринимательства на территории Малосеменовского муниципального образования на 2021-2023 годы»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30417" y="3857628"/>
            <a:ext cx="1713583" cy="185736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4996852"/>
            <a:ext cx="1571636" cy="1861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C:\Users\User\Desktop\i (3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4143380"/>
            <a:ext cx="1785950" cy="1857364"/>
          </a:xfrm>
          <a:prstGeom prst="rect">
            <a:avLst/>
          </a:prstGeom>
          <a:noFill/>
        </p:spPr>
      </p:pic>
      <p:pic>
        <p:nvPicPr>
          <p:cNvPr id="3" name="Picture 2" descr="C:\Users\User\Desktop\скрины\remont_doro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0232" y="5000636"/>
            <a:ext cx="2357454" cy="1857364"/>
          </a:xfrm>
          <a:prstGeom prst="rect">
            <a:avLst/>
          </a:prstGeom>
          <a:noFill/>
        </p:spPr>
      </p:pic>
      <p:pic>
        <p:nvPicPr>
          <p:cNvPr id="5" name="Picture 2" descr="C:\Users\User\Desktop\скрины\1487558595_razvitie-sport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4" y="3857628"/>
            <a:ext cx="1857388" cy="185736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00042"/>
            <a:ext cx="8686800" cy="100013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Контактная информация 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обратная связь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2" name="Содержимое 2"/>
          <p:cNvSpPr>
            <a:spLocks noGrp="1"/>
          </p:cNvSpPr>
          <p:nvPr>
            <p:ph idx="1"/>
          </p:nvPr>
        </p:nvSpPr>
        <p:spPr>
          <a:xfrm>
            <a:off x="304800" y="1643050"/>
            <a:ext cx="8686800" cy="4437075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Информация подготовлена   администрацией Малосеменовского муниципального образования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26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 адрес: 412352, Саратовская обл., </a:t>
            </a:r>
            <a:r>
              <a:rPr lang="ru-RU" sz="2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Балашовский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р-н, с. Малая Семеновка, ул. Ленина, д.2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Телефон: (84545)7-25-25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26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Адрес электронной почты: </a:t>
            </a:r>
            <a:r>
              <a:rPr lang="en-US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admmalsem@mail.ru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Сайт администрации: </a:t>
            </a:r>
            <a:r>
              <a:rPr lang="en-US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www.baladmin.ru</a:t>
            </a:r>
            <a:r>
              <a:rPr lang="en-US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ссылка муниципальное образование – </a:t>
            </a:r>
            <a:r>
              <a:rPr lang="ru-RU" sz="2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Малосеменовское</a:t>
            </a:r>
            <a:r>
              <a:rPr lang="ru-RU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</a:t>
            </a:r>
            <a:r>
              <a:rPr lang="en-US" sz="2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6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1643050"/>
            <a:ext cx="59293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  <a:endParaRPr lang="ru-RU" sz="7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287524" y="305068"/>
            <a:ext cx="7927814" cy="58015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чего нужен «Бюджет для граждан»?</a:t>
            </a:r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pPr algn="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«… на всех уровнях управления следует регулярно публиковать</a:t>
            </a:r>
          </a:p>
          <a:p>
            <a:pPr algn="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(размещать в сети Интернет)  брошюру «Бюджет для граждан». </a:t>
            </a:r>
          </a:p>
          <a:p>
            <a:pPr algn="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Это даст возможность в доступной форме информировать население о соответствующих                                                 бюджетах, планируемых и достигнутых результатах использования бюджетных средств».</a:t>
            </a:r>
          </a:p>
          <a:p>
            <a:pPr algn="ctr"/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Граждане – и как налогоплательщики, и как потребители общественных благ –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Что такое «Бюджет для граждан»?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Каждый житель  является, с одной стороны, участником формирования бюджета (он уплачивает налоги, наполняет доходы бюджета), с другой стороны, участником исполнения бюджета.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«Бюджет для граждан» – аналитический материал, разрабатываемый в целях предоставления гражданам актуальной информации о бюджете и бюджетном процессе в формате, доступном для широкого круга неподготовленных пользователей.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«Бюджет для граждан» нацелен на получение обратной связи от граждан, которым интересны современные проблемы финансов </a:t>
            </a: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Малосеменовского муниципального образования.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6500" name="Picture 4" descr="http://argayash.ru/sites/default/files/portret_putina_vladimira_malenki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268760"/>
            <a:ext cx="1404156" cy="194061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923" y="188913"/>
            <a:ext cx="8217877" cy="576262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2"/>
                </a:solidFill>
                <a:latin typeface="Bookman Old Style" pitchFamily="18" charset="0"/>
              </a:rPr>
              <a:t>Что такое бюджет?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78778" y="3429001"/>
            <a:ext cx="864283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600" b="1" dirty="0">
                <a:solidFill>
                  <a:srgbClr val="FF3300"/>
                </a:solidFill>
              </a:rPr>
              <a:t>БЮДЖЕТ</a:t>
            </a:r>
            <a:r>
              <a:rPr lang="ru-RU" sz="1500" b="1" dirty="0"/>
              <a:t> </a:t>
            </a:r>
            <a:r>
              <a:rPr lang="ru-RU" sz="1500" b="1" dirty="0">
                <a:solidFill>
                  <a:schemeClr val="accent2"/>
                </a:solidFill>
              </a:rPr>
              <a:t>(от </a:t>
            </a:r>
            <a:r>
              <a:rPr lang="ru-RU" sz="1500" b="1" dirty="0" err="1">
                <a:solidFill>
                  <a:schemeClr val="accent2"/>
                </a:solidFill>
              </a:rPr>
              <a:t>старонормандского</a:t>
            </a:r>
            <a:r>
              <a:rPr lang="ru-RU" sz="1500" b="1" dirty="0">
                <a:solidFill>
                  <a:schemeClr val="accent2"/>
                </a:solidFill>
              </a:rPr>
              <a:t> </a:t>
            </a:r>
            <a:r>
              <a:rPr lang="en-US" sz="1500" b="1" dirty="0" err="1">
                <a:solidFill>
                  <a:schemeClr val="accent2"/>
                </a:solidFill>
              </a:rPr>
              <a:t>bougette</a:t>
            </a:r>
            <a:r>
              <a:rPr lang="en-US" sz="1500" b="1" dirty="0">
                <a:solidFill>
                  <a:schemeClr val="accent2"/>
                </a:solidFill>
              </a:rPr>
              <a:t> </a:t>
            </a:r>
            <a:r>
              <a:rPr lang="ru-RU" sz="1500" b="1" dirty="0">
                <a:solidFill>
                  <a:schemeClr val="accent2"/>
                </a:solidFill>
              </a:rPr>
              <a:t>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78778" y="900113"/>
            <a:ext cx="2089638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600" b="1" dirty="0">
                <a:solidFill>
                  <a:srgbClr val="FF3300"/>
                </a:solidFill>
              </a:rPr>
              <a:t>ДОХОДЫ</a:t>
            </a:r>
          </a:p>
          <a:p>
            <a:pPr algn="ctr"/>
            <a:r>
              <a:rPr lang="ru-RU" sz="1500" b="1" dirty="0">
                <a:solidFill>
                  <a:schemeClr val="accent2"/>
                </a:solidFill>
              </a:rPr>
              <a:t>это поступающие в бюджет денежные средства (налоги юридических и физических лиц, административные платежи и сборы, безвозмездные поступления)</a:t>
            </a:r>
          </a:p>
        </p:txBody>
      </p:sp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331" y="4221163"/>
            <a:ext cx="25908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355373" y="1023938"/>
            <a:ext cx="2520462" cy="287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 anchor="ctr">
            <a:spAutoFit/>
          </a:bodyPr>
          <a:lstStyle/>
          <a:p>
            <a:pPr algn="ctr"/>
            <a:r>
              <a:rPr lang="ru-RU" sz="1600" b="1" dirty="0">
                <a:solidFill>
                  <a:srgbClr val="FF3300"/>
                </a:solidFill>
              </a:rPr>
              <a:t>РАСХОДЫ</a:t>
            </a:r>
          </a:p>
          <a:p>
            <a:pPr algn="ctr"/>
            <a:r>
              <a:rPr lang="ru-RU" sz="1500" b="1" dirty="0">
                <a:solidFill>
                  <a:schemeClr val="accent2"/>
                </a:solidFill>
              </a:rPr>
              <a:t>это выплачиваемые из бюджета денежные средства (социальные выплаты населению, содержание государственных учреждений (образование, ЖКХ, культура и другие) капитальное строительство и другие)</a:t>
            </a:r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H="1">
            <a:off x="2700705" y="4941888"/>
            <a:ext cx="502626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5795597" y="4941888"/>
            <a:ext cx="505557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250581" y="4365626"/>
            <a:ext cx="230505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500" b="1">
                <a:solidFill>
                  <a:schemeClr val="accent2"/>
                </a:solidFill>
              </a:rPr>
              <a:t>превышение доходов над расходами образует положительный остаток бюджета</a:t>
            </a:r>
            <a:r>
              <a:rPr lang="ru-RU" sz="1600" b="1">
                <a:solidFill>
                  <a:schemeClr val="accent2"/>
                </a:solidFill>
              </a:rPr>
              <a:t> </a:t>
            </a:r>
          </a:p>
          <a:p>
            <a:pPr algn="ctr"/>
            <a:r>
              <a:rPr lang="ru-RU" sz="1600" b="1">
                <a:solidFill>
                  <a:srgbClr val="FF3300"/>
                </a:solidFill>
              </a:rPr>
              <a:t>ПРОФИЦИТ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6227885" y="4365625"/>
            <a:ext cx="2376854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500" b="1">
                <a:solidFill>
                  <a:schemeClr val="accent2"/>
                </a:solidFill>
              </a:rPr>
              <a:t>если расходная часть бюджета превышает доходную, то бюджет формируется с</a:t>
            </a:r>
          </a:p>
          <a:p>
            <a:pPr algn="ctr"/>
            <a:r>
              <a:rPr lang="ru-RU" sz="1600" b="1">
                <a:solidFill>
                  <a:srgbClr val="FF3300"/>
                </a:solidFill>
              </a:rPr>
              <a:t>ДЕФИЦИТОМ</a:t>
            </a: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178777" y="6035677"/>
            <a:ext cx="856956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1500" b="1" dirty="0">
                <a:solidFill>
                  <a:schemeClr val="accent2"/>
                </a:solidFill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</a:p>
        </p:txBody>
      </p:sp>
      <p:pic>
        <p:nvPicPr>
          <p:cNvPr id="7189" name="Picture 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435" y="1052513"/>
            <a:ext cx="3574073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323851" y="765175"/>
            <a:ext cx="8496300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1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00"/>
                            </p:stCondLst>
                            <p:childTnLst>
                              <p:par>
                                <p:cTn id="1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900"/>
                            </p:stCondLst>
                            <p:childTnLst>
                              <p:par>
                                <p:cTn id="2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900"/>
                            </p:stCondLst>
                            <p:childTnLst>
                              <p:par>
                                <p:cTn id="3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64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6900"/>
                            </p:stCondLst>
                            <p:childTnLst>
                              <p:par>
                                <p:cTn id="4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900"/>
                            </p:stCondLst>
                            <p:childTnLst>
                              <p:par>
                                <p:cTn id="5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6000"/>
                            </p:stCondLst>
                            <p:childTnLst>
                              <p:par>
                                <p:cTn id="5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7000"/>
                            </p:stCondLst>
                            <p:childTnLst>
                              <p:par>
                                <p:cTn id="68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100"/>
                            </p:stCondLst>
                            <p:childTnLst>
                              <p:par>
                                <p:cTn id="7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6" grpId="0"/>
      <p:bldP spid="7178" grpId="0"/>
      <p:bldP spid="7180" grpId="0"/>
      <p:bldP spid="7181" grpId="0" animBg="1"/>
      <p:bldP spid="7182" grpId="0" animBg="1"/>
      <p:bldP spid="7185" grpId="0"/>
      <p:bldP spid="7186" grpId="0"/>
      <p:bldP spid="7187" grpId="0"/>
      <p:bldP spid="719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9"/>
            <a:ext cx="8229600" cy="346075"/>
          </a:xfrm>
        </p:spPr>
        <p:txBody>
          <a:bodyPr>
            <a:normAutofit fontScale="90000"/>
          </a:bodyPr>
          <a:lstStyle/>
          <a:p>
            <a:r>
              <a:rPr lang="ru-RU" sz="3200" b="1">
                <a:solidFill>
                  <a:schemeClr val="accent2"/>
                </a:solidFill>
                <a:latin typeface="Bookman Old Style" pitchFamily="18" charset="0"/>
              </a:rPr>
              <a:t>Какие бывают бюджеты?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611066" y="908051"/>
            <a:ext cx="1510811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accent2"/>
                </a:solidFill>
              </a:rPr>
              <a:t>Бюджет семьи</a:t>
            </a:r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 flipH="1">
            <a:off x="2499946" y="868363"/>
            <a:ext cx="710712" cy="317500"/>
          </a:xfrm>
          <a:prstGeom prst="line">
            <a:avLst/>
          </a:prstGeom>
          <a:noFill/>
          <a:ln w="50800" cmpd="tri">
            <a:solidFill>
              <a:schemeClr val="accent2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flipH="1">
            <a:off x="4572000" y="765176"/>
            <a:ext cx="0" cy="936625"/>
          </a:xfrm>
          <a:prstGeom prst="line">
            <a:avLst/>
          </a:prstGeom>
          <a:noFill/>
          <a:ln w="50800" cmpd="tri">
            <a:solidFill>
              <a:schemeClr val="accent2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5867400" y="836613"/>
            <a:ext cx="722435" cy="368300"/>
          </a:xfrm>
          <a:prstGeom prst="line">
            <a:avLst/>
          </a:prstGeom>
          <a:noFill/>
          <a:ln w="50800" cmpd="tri">
            <a:solidFill>
              <a:schemeClr val="accent2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3059723" y="1844675"/>
            <a:ext cx="295128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chemeClr val="accent2"/>
                </a:solidFill>
              </a:rPr>
              <a:t>Бюджеты публично-правовых образований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6516566" y="836613"/>
            <a:ext cx="244865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b="1">
                <a:solidFill>
                  <a:schemeClr val="accent2"/>
                </a:solidFill>
              </a:rPr>
              <a:t>Бюджет организаций</a:t>
            </a:r>
          </a:p>
        </p:txBody>
      </p:sp>
      <p:pic>
        <p:nvPicPr>
          <p:cNvPr id="37899" name="Picture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23184" y="1265239"/>
            <a:ext cx="202369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900" name="Picture 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654" y="3860801"/>
            <a:ext cx="236952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901" name="Picture 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56084" y="3870325"/>
            <a:ext cx="2557097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903" name="Picture 1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91654" y="3860801"/>
            <a:ext cx="2164374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904" name="Line 16"/>
          <p:cNvSpPr>
            <a:spLocks noChangeShapeType="1"/>
          </p:cNvSpPr>
          <p:nvPr/>
        </p:nvSpPr>
        <p:spPr bwMode="auto">
          <a:xfrm>
            <a:off x="5552343" y="2781300"/>
            <a:ext cx="720969" cy="719138"/>
          </a:xfrm>
          <a:prstGeom prst="line">
            <a:avLst/>
          </a:prstGeom>
          <a:noFill/>
          <a:ln w="38100" cmpd="dbl">
            <a:solidFill>
              <a:schemeClr val="accent2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>
            <a:off x="4563208" y="2781300"/>
            <a:ext cx="0" cy="863600"/>
          </a:xfrm>
          <a:prstGeom prst="line">
            <a:avLst/>
          </a:prstGeom>
          <a:noFill/>
          <a:ln w="38100" cmpd="dbl">
            <a:solidFill>
              <a:schemeClr val="accent2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6" name="Line 18"/>
          <p:cNvSpPr>
            <a:spLocks noChangeShapeType="1"/>
          </p:cNvSpPr>
          <p:nvPr/>
        </p:nvSpPr>
        <p:spPr bwMode="auto">
          <a:xfrm flipH="1">
            <a:off x="2842846" y="2781301"/>
            <a:ext cx="720969" cy="792163"/>
          </a:xfrm>
          <a:prstGeom prst="line">
            <a:avLst/>
          </a:prstGeom>
          <a:noFill/>
          <a:ln w="38100" cmpd="dbl">
            <a:solidFill>
              <a:schemeClr val="accent2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178778" y="5302250"/>
            <a:ext cx="2664069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chemeClr val="accent2"/>
                </a:solidFill>
              </a:rPr>
              <a:t>Российской Федерации</a:t>
            </a:r>
          </a:p>
          <a:p>
            <a:pPr algn="ctr"/>
            <a:r>
              <a:rPr lang="ru-RU" sz="1400" b="1">
                <a:solidFill>
                  <a:schemeClr val="accent2"/>
                </a:solidFill>
              </a:rPr>
              <a:t>(федеральный бюджет, бюджеты государственных внебюджетных фондов РФ)</a:t>
            </a: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3276601" y="5241926"/>
            <a:ext cx="2664069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chemeClr val="accent2"/>
                </a:solidFill>
              </a:rPr>
              <a:t>субъектов</a:t>
            </a:r>
          </a:p>
          <a:p>
            <a:pPr algn="ctr"/>
            <a:r>
              <a:rPr lang="ru-RU" b="1">
                <a:solidFill>
                  <a:schemeClr val="accent2"/>
                </a:solidFill>
              </a:rPr>
              <a:t>Российской Федерации</a:t>
            </a:r>
          </a:p>
          <a:p>
            <a:pPr algn="ctr"/>
            <a:r>
              <a:rPr lang="ru-RU" sz="1400" b="1">
                <a:solidFill>
                  <a:schemeClr val="accent2"/>
                </a:solidFill>
              </a:rPr>
              <a:t>(региональные бюджеты, бюджеты территориальных фондов ОМС)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6301154" y="5305426"/>
            <a:ext cx="251899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chemeClr val="accent2"/>
                </a:solidFill>
              </a:rPr>
              <a:t>муниципальных образований</a:t>
            </a:r>
          </a:p>
          <a:p>
            <a:pPr algn="ctr"/>
            <a:r>
              <a:rPr lang="ru-RU" sz="1400" b="1">
                <a:solidFill>
                  <a:schemeClr val="accent2"/>
                </a:solidFill>
              </a:rPr>
              <a:t>(местные бюджеты)</a:t>
            </a:r>
          </a:p>
        </p:txBody>
      </p:sp>
      <p:sp>
        <p:nvSpPr>
          <p:cNvPr id="37910" name="Line 22"/>
          <p:cNvSpPr>
            <a:spLocks noChangeShapeType="1"/>
          </p:cNvSpPr>
          <p:nvPr/>
        </p:nvSpPr>
        <p:spPr bwMode="auto">
          <a:xfrm>
            <a:off x="323851" y="692150"/>
            <a:ext cx="8496300" cy="0"/>
          </a:xfrm>
          <a:prstGeom prst="line">
            <a:avLst/>
          </a:prstGeom>
          <a:noFill/>
          <a:ln w="47625" cmpd="dbl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11" name="Line 23"/>
          <p:cNvSpPr>
            <a:spLocks noChangeShapeType="1"/>
          </p:cNvSpPr>
          <p:nvPr/>
        </p:nvSpPr>
        <p:spPr bwMode="auto">
          <a:xfrm>
            <a:off x="3203331" y="2565400"/>
            <a:ext cx="2592266" cy="0"/>
          </a:xfrm>
          <a:prstGeom prst="line">
            <a:avLst/>
          </a:prstGeom>
          <a:noFill/>
          <a:ln w="44450" cmpd="dbl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654" y="1268414"/>
            <a:ext cx="203542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2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2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20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0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5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20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2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5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2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2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2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4500"/>
                            </p:stCondLst>
                            <p:childTnLst>
                              <p:par>
                                <p:cTn id="7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2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20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3" grpId="0"/>
      <p:bldP spid="37894" grpId="0" animBg="1"/>
      <p:bldP spid="37895" grpId="0" animBg="1"/>
      <p:bldP spid="37896" grpId="0" animBg="1"/>
      <p:bldP spid="37897" grpId="0"/>
      <p:bldP spid="37898" grpId="0"/>
      <p:bldP spid="37904" grpId="0" animBg="1"/>
      <p:bldP spid="37905" grpId="0" animBg="1"/>
      <p:bldP spid="37906" grpId="0" animBg="1"/>
      <p:bldP spid="37907" grpId="0"/>
      <p:bldP spid="37908" grpId="0"/>
      <p:bldP spid="37909" grpId="0"/>
      <p:bldP spid="37910" grpId="0" animBg="1"/>
      <p:bldP spid="379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6552150" y="6245225"/>
            <a:ext cx="213325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z="1400" dirty="0">
              <a:solidFill>
                <a:srgbClr val="00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799" y="4462464"/>
            <a:ext cx="1800669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57127" y="255588"/>
            <a:ext cx="822828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Основы составления проекта бюджета поселения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323799" y="765175"/>
            <a:ext cx="8494938" cy="1588"/>
          </a:xfrm>
          <a:prstGeom prst="line">
            <a:avLst/>
          </a:prstGeom>
          <a:noFill/>
          <a:ln w="47520">
            <a:solidFill>
              <a:srgbClr val="333399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799972" y="3851276"/>
            <a:ext cx="7558708" cy="460375"/>
          </a:xfrm>
          <a:prstGeom prst="rect">
            <a:avLst/>
          </a:prstGeom>
          <a:solidFill>
            <a:srgbClr val="CCFFCC"/>
          </a:solidFill>
          <a:ln w="9360">
            <a:solidFill>
              <a:srgbClr val="00FF00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2400" b="1" dirty="0">
                <a:solidFill>
                  <a:schemeClr val="accent6">
                    <a:lumMod val="50000"/>
                  </a:schemeClr>
                </a:solidFill>
              </a:rPr>
              <a:t>Составление проекта бюджета поселения</a:t>
            </a: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826344" y="1196976"/>
            <a:ext cx="1728877" cy="2519363"/>
          </a:xfrm>
          <a:prstGeom prst="downArrowCallout">
            <a:avLst>
              <a:gd name="adj1" fmla="val 25000"/>
              <a:gd name="adj2" fmla="val 25000"/>
              <a:gd name="adj3" fmla="val 22415"/>
              <a:gd name="adj4" fmla="val 66667"/>
            </a:avLst>
          </a:prstGeom>
          <a:solidFill>
            <a:srgbClr val="FFFF99"/>
          </a:solidFill>
          <a:ln w="1908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Бюджетное послание Президента Российской Федерации</a:t>
            </a: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2772064" y="1196976"/>
            <a:ext cx="1871374" cy="2519363"/>
          </a:xfrm>
          <a:prstGeom prst="downArrowCallout">
            <a:avLst>
              <a:gd name="adj1" fmla="val 25000"/>
              <a:gd name="adj2" fmla="val 25000"/>
              <a:gd name="adj3" fmla="val 22434"/>
              <a:gd name="adj4" fmla="val 66667"/>
            </a:avLst>
          </a:prstGeom>
          <a:solidFill>
            <a:srgbClr val="FFFF99"/>
          </a:solidFill>
          <a:ln w="1908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Прогноз социально-экономического </a:t>
            </a:r>
            <a:r>
              <a:rPr lang="ru-RU" altLang="ru-RU" sz="1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altLang="ru-RU" sz="1400" b="1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МалосеменовскогоМО</a:t>
            </a:r>
            <a:r>
              <a:rPr lang="ru-RU" altLang="ru-RU" sz="1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Балашовского МР на </a:t>
            </a:r>
            <a:r>
              <a:rPr lang="ru-RU" altLang="ru-RU" sz="1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2021-2023 </a:t>
            </a:r>
            <a:r>
              <a:rPr lang="ru-RU" altLang="ru-RU" sz="1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годы  </a:t>
            </a:r>
            <a:endParaRPr lang="ru-RU" altLang="ru-RU" sz="1000" b="1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6886204" y="1211263"/>
            <a:ext cx="1900638" cy="2519362"/>
          </a:xfrm>
          <a:prstGeom prst="downArrowCallout">
            <a:avLst>
              <a:gd name="adj1" fmla="val 25000"/>
              <a:gd name="adj2" fmla="val 25000"/>
              <a:gd name="adj3" fmla="val 22434"/>
              <a:gd name="adj4" fmla="val 66667"/>
            </a:avLst>
          </a:prstGeom>
          <a:solidFill>
            <a:srgbClr val="FFFF99"/>
          </a:solidFill>
          <a:ln w="1908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altLang="ru-RU" sz="16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Малосеменовского </a:t>
            </a:r>
            <a:r>
              <a:rPr lang="ru-RU" altLang="ru-RU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МО</a:t>
            </a: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4716318" y="1196976"/>
            <a:ext cx="1914950" cy="2519363"/>
          </a:xfrm>
          <a:prstGeom prst="downArrowCallout">
            <a:avLst>
              <a:gd name="adj1" fmla="val 25000"/>
              <a:gd name="adj2" fmla="val 25000"/>
              <a:gd name="adj3" fmla="val 22430"/>
              <a:gd name="adj4" fmla="val 66667"/>
            </a:avLst>
          </a:prstGeom>
          <a:solidFill>
            <a:srgbClr val="FFFF99"/>
          </a:solidFill>
          <a:ln w="19080">
            <a:solidFill>
              <a:srgbClr val="FFFF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 </a:t>
            </a:r>
            <a:r>
              <a:rPr lang="ru-RU" altLang="ru-RU" sz="1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Малосеменовского </a:t>
            </a:r>
            <a:r>
              <a:rPr lang="ru-RU" altLang="ru-RU" sz="1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МО Балашовского МР  на </a:t>
            </a:r>
            <a:r>
              <a:rPr lang="ru-RU" altLang="ru-RU" sz="14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2021-2023 </a:t>
            </a:r>
            <a:r>
              <a:rPr lang="ru-RU" altLang="ru-RU" sz="1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годы </a:t>
            </a:r>
            <a:endParaRPr lang="ru-RU" altLang="ru-RU" sz="1000" b="1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73173" y="4438651"/>
            <a:ext cx="187392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65037" y="4451351"/>
            <a:ext cx="190469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75949" y="4438651"/>
            <a:ext cx="1872461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6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0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4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8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2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5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8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1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4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6552150" y="6245225"/>
            <a:ext cx="213325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z="1400" dirty="0">
              <a:solidFill>
                <a:srgbClr val="000000"/>
              </a:solidFill>
            </a:endParaRP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57127" y="260350"/>
            <a:ext cx="8228281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Бюджетный процесс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95591" y="981075"/>
            <a:ext cx="842314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360363" algn="just">
              <a:lnSpc>
                <a:spcPct val="80000"/>
              </a:lnSpc>
              <a:spcBef>
                <a:spcPts val="400"/>
              </a:spcBef>
              <a:buSzPct val="10000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altLang="ru-RU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Представляет собой деятельность по составлению проекта бюджета, его рассмотрению, утверждению, исполнению, составлению отчета об исполнении и его утверждению.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268052" y="1700213"/>
            <a:ext cx="4681154" cy="360362"/>
          </a:xfrm>
          <a:prstGeom prst="rect">
            <a:avLst/>
          </a:prstGeom>
          <a:solidFill>
            <a:srgbClr val="99CCFF"/>
          </a:solidFill>
          <a:ln w="15840">
            <a:solidFill>
              <a:srgbClr val="3366FF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600" b="1" dirty="0">
                <a:solidFill>
                  <a:schemeClr val="accent6">
                    <a:lumMod val="50000"/>
                  </a:schemeClr>
                </a:solidFill>
              </a:rPr>
              <a:t>СТАДИИ БЮДЖЕТНОГО ПРОЦЕССА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68848" y="2852738"/>
            <a:ext cx="1366985" cy="1439862"/>
          </a:xfrm>
          <a:prstGeom prst="rect">
            <a:avLst/>
          </a:prstGeom>
          <a:solidFill>
            <a:srgbClr val="CCFFCC"/>
          </a:solidFill>
          <a:ln w="15840">
            <a:solidFill>
              <a:srgbClr val="00FF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400" b="1" dirty="0">
                <a:solidFill>
                  <a:srgbClr val="333399"/>
                </a:solidFill>
              </a:rPr>
              <a:t>1. </a:t>
            </a:r>
            <a:r>
              <a:rPr lang="ru-RU" altLang="ru-RU" sz="1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Разработка проекта бюджета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051210" y="2852738"/>
            <a:ext cx="1510570" cy="1439862"/>
          </a:xfrm>
          <a:prstGeom prst="rect">
            <a:avLst/>
          </a:prstGeom>
          <a:solidFill>
            <a:srgbClr val="CCFFCC"/>
          </a:solidFill>
          <a:ln w="15840">
            <a:solidFill>
              <a:srgbClr val="00FF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400" b="1" dirty="0">
                <a:solidFill>
                  <a:srgbClr val="333399"/>
                </a:solidFill>
              </a:rPr>
              <a:t>2. </a:t>
            </a:r>
            <a:r>
              <a:rPr lang="ru-RU" altLang="ru-RU" sz="1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778622" y="2852738"/>
            <a:ext cx="1513499" cy="1439862"/>
          </a:xfrm>
          <a:prstGeom prst="rect">
            <a:avLst/>
          </a:prstGeom>
          <a:solidFill>
            <a:srgbClr val="CCFFCC"/>
          </a:solidFill>
          <a:ln w="15840">
            <a:solidFill>
              <a:srgbClr val="00FF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400" b="1" dirty="0">
                <a:solidFill>
                  <a:srgbClr val="333399"/>
                </a:solidFill>
              </a:rPr>
              <a:t>3. </a:t>
            </a:r>
            <a:r>
              <a:rPr lang="ru-RU" altLang="ru-RU" sz="1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Утверждение проекта бюджета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5507499" y="2852738"/>
            <a:ext cx="1368450" cy="1439862"/>
          </a:xfrm>
          <a:prstGeom prst="rect">
            <a:avLst/>
          </a:prstGeom>
          <a:solidFill>
            <a:srgbClr val="CCFFCC"/>
          </a:solidFill>
          <a:ln w="15840">
            <a:solidFill>
              <a:srgbClr val="00FF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400" b="1" dirty="0">
                <a:solidFill>
                  <a:srgbClr val="333399"/>
                </a:solidFill>
              </a:rPr>
              <a:t>4. </a:t>
            </a:r>
            <a:r>
              <a:rPr lang="ru-RU" altLang="ru-RU" sz="1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Исполнение бюджета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091325" y="2852738"/>
            <a:ext cx="1513500" cy="1439862"/>
          </a:xfrm>
          <a:prstGeom prst="rect">
            <a:avLst/>
          </a:prstGeom>
          <a:solidFill>
            <a:srgbClr val="CCFFCC"/>
          </a:solidFill>
          <a:ln w="15840">
            <a:solidFill>
              <a:srgbClr val="00FF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400" b="1" dirty="0">
                <a:solidFill>
                  <a:srgbClr val="333399"/>
                </a:solidFill>
              </a:rPr>
              <a:t>5. </a:t>
            </a:r>
            <a:r>
              <a:rPr lang="ru-RU" altLang="ru-RU" sz="14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Рассмотрение и утверждение отчета об исполнении бюджета</a:t>
            </a:r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4571267" y="2060575"/>
            <a:ext cx="1466" cy="431800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971395" y="2492375"/>
            <a:ext cx="6912576" cy="1588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971395" y="2492376"/>
            <a:ext cx="1465" cy="358775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2842390" y="2492376"/>
            <a:ext cx="1466" cy="358775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4571267" y="2492376"/>
            <a:ext cx="1466" cy="358775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6155095" y="2492376"/>
            <a:ext cx="1465" cy="358775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7883972" y="2492376"/>
            <a:ext cx="1465" cy="358775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5434241" y="4724400"/>
            <a:ext cx="1513499" cy="1588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flipV="1">
            <a:off x="5434241" y="4364039"/>
            <a:ext cx="1465" cy="363537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 flipV="1">
            <a:off x="6947740" y="4364039"/>
            <a:ext cx="1466" cy="363537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5292121" y="4797425"/>
            <a:ext cx="1870997" cy="287338"/>
          </a:xfrm>
          <a:prstGeom prst="rect">
            <a:avLst/>
          </a:prstGeom>
          <a:solidFill>
            <a:srgbClr val="FFCCFF"/>
          </a:solidFill>
          <a:ln w="15840">
            <a:solidFill>
              <a:srgbClr val="FF99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400" b="1" i="1">
                <a:solidFill>
                  <a:srgbClr val="333399"/>
                </a:solidFill>
              </a:rPr>
              <a:t>Бюджетный год</a:t>
            </a:r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>
            <a:off x="323799" y="5734050"/>
            <a:ext cx="8423145" cy="1588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 flipV="1">
            <a:off x="323799" y="5372100"/>
            <a:ext cx="1465" cy="363538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 flipV="1">
            <a:off x="8746944" y="5372100"/>
            <a:ext cx="1466" cy="363538"/>
          </a:xfrm>
          <a:prstGeom prst="line">
            <a:avLst/>
          </a:prstGeom>
          <a:noFill/>
          <a:ln w="15840">
            <a:solidFill>
              <a:srgbClr val="3366F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2987441" y="5300664"/>
            <a:ext cx="1870996" cy="287337"/>
          </a:xfrm>
          <a:prstGeom prst="rect">
            <a:avLst/>
          </a:prstGeom>
          <a:solidFill>
            <a:srgbClr val="FFCCFF"/>
          </a:solidFill>
          <a:ln w="15840">
            <a:solidFill>
              <a:srgbClr val="FF99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400" b="1" i="1">
                <a:solidFill>
                  <a:srgbClr val="333399"/>
                </a:solidFill>
              </a:rPr>
              <a:t>Бюджетный период</a:t>
            </a:r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323799" y="836614"/>
            <a:ext cx="8494938" cy="1587"/>
          </a:xfrm>
          <a:prstGeom prst="line">
            <a:avLst/>
          </a:prstGeom>
          <a:noFill/>
          <a:ln w="47520">
            <a:solidFill>
              <a:srgbClr val="333399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2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5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19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23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7" dur="2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1" dur="2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5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9" dur="2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3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7" dur="2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1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5" dur="2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9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3" dur="2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67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1" dur="2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5" dur="2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8" dur="2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82" dur="2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86" dur="2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90" dur="2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93" dur="2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40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97" dur="2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nimBg="1"/>
      <p:bldP spid="12299" grpId="0" animBg="1"/>
      <p:bldP spid="12300" grpId="0" animBg="1"/>
      <p:bldP spid="12301" grpId="0" animBg="1"/>
      <p:bldP spid="12302" grpId="0" animBg="1"/>
      <p:bldP spid="12303" grpId="0" animBg="1"/>
      <p:bldP spid="12304" grpId="0" animBg="1"/>
      <p:bldP spid="12305" grpId="0" animBg="1"/>
      <p:bldP spid="12306" grpId="0" animBg="1"/>
      <p:bldP spid="12307" grpId="0" animBg="1"/>
      <p:bldP spid="12309" grpId="0" animBg="1"/>
      <p:bldP spid="12310" grpId="0" animBg="1"/>
      <p:bldP spid="12311" grpId="0" animBg="1"/>
      <p:bldP spid="123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6552150" y="6245225"/>
            <a:ext cx="213325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z="1400" dirty="0">
              <a:solidFill>
                <a:srgbClr val="000000"/>
              </a:solidFill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395521" y="5000626"/>
            <a:ext cx="6512590" cy="1357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40">
            <a:solidFill>
              <a:srgbClr val="00FF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распределения бюджетных средств в целях возможности совершения бюджетного маневра, ответственного подхода к принятию новых расходных обязательств с учетом их социально-экономической значимости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 rot="10800000">
            <a:off x="1472476" y="5000625"/>
            <a:ext cx="792646" cy="1143000"/>
          </a:xfrm>
          <a:prstGeom prst="chevron">
            <a:avLst>
              <a:gd name="adj" fmla="val 23037"/>
            </a:avLst>
          </a:prstGeom>
          <a:solidFill>
            <a:srgbClr val="99CCFF"/>
          </a:solidFill>
          <a:ln w="9360">
            <a:solidFill>
              <a:srgbClr val="00CCFF"/>
            </a:solidFill>
            <a:miter lim="800000"/>
            <a:headEnd/>
            <a:tailEnd/>
          </a:ln>
        </p:spPr>
        <p:txBody>
          <a:bodyPr rot="10800000"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2400" b="1">
                <a:solidFill>
                  <a:srgbClr val="333399"/>
                </a:solidFill>
              </a:rPr>
              <a:t>3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547199" y="3143250"/>
            <a:ext cx="7311097" cy="1143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40">
            <a:solidFill>
              <a:srgbClr val="00FF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Повышение объективности и качества бюджетного планирования и обеспечение в полной мере </a:t>
            </a:r>
            <a:r>
              <a:rPr lang="ru-RU" altLang="ru-RU" sz="1600" b="1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приоритезации</a:t>
            </a:r>
            <a:r>
              <a:rPr lang="ru-RU" altLang="ru-RU" sz="16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структуры бюджетных расходов в целях увеличения доли средств, направляемых на развитие человеческого капитала и инфраструктуры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131026" y="1643064"/>
            <a:ext cx="5327284" cy="9286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5840">
            <a:solidFill>
              <a:srgbClr val="00FF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Обеспечение сбалансированности бюджета </a:t>
            </a:r>
            <a:r>
              <a:rPr lang="ru-RU" altLang="ru-RU" sz="1600" b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Малосеменовского </a:t>
            </a:r>
            <a:r>
              <a:rPr lang="ru-RU" altLang="ru-RU" sz="1600" b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 rot="10800000">
            <a:off x="483499" y="3143250"/>
            <a:ext cx="791181" cy="1214438"/>
          </a:xfrm>
          <a:prstGeom prst="chevron">
            <a:avLst>
              <a:gd name="adj" fmla="val 20472"/>
            </a:avLst>
          </a:prstGeom>
          <a:solidFill>
            <a:srgbClr val="99CCFF"/>
          </a:solidFill>
          <a:ln w="9360">
            <a:solidFill>
              <a:srgbClr val="00CCFF"/>
            </a:solidFill>
            <a:miter lim="800000"/>
            <a:headEnd/>
            <a:tailEnd/>
          </a:ln>
        </p:spPr>
        <p:txBody>
          <a:bodyPr rot="10800000" lIns="90000" tIns="46800" rIns="90000" bIns="46800"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2400" b="1">
                <a:solidFill>
                  <a:srgbClr val="333399"/>
                </a:solidFill>
              </a:rPr>
              <a:t>2</a:t>
            </a: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 rot="10800000">
            <a:off x="2263657" y="1643063"/>
            <a:ext cx="659317" cy="946150"/>
          </a:xfrm>
          <a:prstGeom prst="chevron">
            <a:avLst>
              <a:gd name="adj" fmla="val 10287"/>
            </a:avLst>
          </a:prstGeom>
          <a:solidFill>
            <a:srgbClr val="99CCFF"/>
          </a:solidFill>
          <a:ln w="15840">
            <a:solidFill>
              <a:srgbClr val="00CCFF"/>
            </a:solidFill>
            <a:miter lim="800000"/>
            <a:headEnd/>
            <a:tailEnd/>
          </a:ln>
        </p:spPr>
        <p:txBody>
          <a:bodyPr rot="10800000" lIns="90000" tIns="46800" rIns="90000" bIns="46800" anchor="ctr"/>
          <a:lstStyle/>
          <a:p>
            <a:pPr marL="171450" indent="-457200" algn="ctr"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2400" b="1">
                <a:solidFill>
                  <a:srgbClr val="333399"/>
                </a:solidFill>
              </a:rPr>
              <a:t>1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57127" y="233364"/>
            <a:ext cx="8228281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22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Проект бюджета на </a:t>
            </a:r>
            <a:r>
              <a:rPr lang="ru-RU" altLang="ru-RU" sz="22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2021 </a:t>
            </a:r>
            <a:r>
              <a:rPr lang="ru-RU" altLang="ru-RU" sz="2200" b="1" dirty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год направлен на решение следующих ключевых задач:</a:t>
            </a: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V="1">
            <a:off x="351636" y="1285875"/>
            <a:ext cx="8440728" cy="71438"/>
          </a:xfrm>
          <a:prstGeom prst="line">
            <a:avLst/>
          </a:prstGeom>
          <a:noFill/>
          <a:ln w="47520">
            <a:solidFill>
              <a:srgbClr val="333399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1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5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id="14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7" dur="5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5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id="20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3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5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id="26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29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107950" y="188913"/>
            <a:ext cx="8786813" cy="6480175"/>
          </a:xfrm>
          <a:prstGeom prst="rect">
            <a:avLst/>
          </a:prstGeom>
        </p:spPr>
        <p:txBody>
          <a:bodyPr/>
          <a:lstStyle/>
          <a:p>
            <a:pPr marL="0" indent="542925" algn="just" eaLnBrk="1" hangingPunct="1">
              <a:buFontTx/>
              <a:buNone/>
            </a:pPr>
            <a:endParaRPr lang="ru-RU" altLang="ru-RU" sz="1800" b="1" dirty="0" smtClean="0">
              <a:solidFill>
                <a:srgbClr val="0033CC"/>
              </a:solidFill>
              <a:latin typeface="Times New Roman" pitchFamily="18" charset="0"/>
            </a:endParaRPr>
          </a:p>
          <a:p>
            <a:pPr marL="0" indent="542925" algn="just" eaLnBrk="1" hangingPunct="1">
              <a:buFontTx/>
              <a:buNone/>
            </a:pPr>
            <a:endParaRPr lang="ru-RU" altLang="ru-RU" sz="1800" b="1" dirty="0" smtClean="0">
              <a:solidFill>
                <a:srgbClr val="0033CC"/>
              </a:solidFill>
              <a:latin typeface="Times New Roman" pitchFamily="18" charset="0"/>
            </a:endParaRPr>
          </a:p>
        </p:txBody>
      </p:sp>
      <p:grpSp>
        <p:nvGrpSpPr>
          <p:cNvPr id="22531" name="AutoShape 6"/>
          <p:cNvGrpSpPr>
            <a:grpSpLocks/>
          </p:cNvGrpSpPr>
          <p:nvPr/>
        </p:nvGrpSpPr>
        <p:grpSpPr bwMode="auto">
          <a:xfrm>
            <a:off x="1402930" y="140323"/>
            <a:ext cx="6985494" cy="994032"/>
            <a:chOff x="895" y="-412"/>
            <a:chExt cx="3629" cy="1480"/>
          </a:xfrm>
          <a:solidFill>
            <a:schemeClr val="accent6">
              <a:lumMod val="40000"/>
              <a:lumOff val="60000"/>
            </a:schemeClr>
          </a:solidFill>
        </p:grpSpPr>
        <p:pic>
          <p:nvPicPr>
            <p:cNvPr id="22560" name="AutoShape 6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" y="-412"/>
              <a:ext cx="3629" cy="14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61" name="Text Box 23"/>
            <p:cNvSpPr txBox="1">
              <a:spLocks noChangeArrowheads="1"/>
            </p:cNvSpPr>
            <p:nvPr/>
          </p:nvSpPr>
          <p:spPr bwMode="auto">
            <a:xfrm>
              <a:off x="1136" y="-52"/>
              <a:ext cx="3138" cy="7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altLang="ru-RU" sz="3600" b="1" i="1" dirty="0">
                  <a:solidFill>
                    <a:schemeClr val="accent5">
                      <a:lumMod val="50000"/>
                    </a:schemeClr>
                  </a:solidFill>
                  <a:latin typeface="Times New Roman" pitchFamily="18" charset="0"/>
                </a:rPr>
                <a:t>Межбюджетные трансферты</a:t>
              </a:r>
            </a:p>
          </p:txBody>
        </p:sp>
      </p:grpSp>
      <p:sp>
        <p:nvSpPr>
          <p:cNvPr id="7171" name="AutoShape 7"/>
          <p:cNvSpPr>
            <a:spLocks noChangeArrowheads="1"/>
          </p:cNvSpPr>
          <p:nvPr/>
        </p:nvSpPr>
        <p:spPr bwMode="auto">
          <a:xfrm>
            <a:off x="617395" y="1399743"/>
            <a:ext cx="1838801" cy="4776007"/>
          </a:xfrm>
          <a:prstGeom prst="flowChartAlternateProcess">
            <a:avLst/>
          </a:prstGeom>
          <a:solidFill>
            <a:schemeClr val="accent6">
              <a:lumMod val="40000"/>
              <a:lumOff val="60000"/>
              <a:alpha val="7411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altLang="ru-RU" sz="1300" dirty="0" smtClean="0">
              <a:latin typeface="Times New Roman" pitchFamily="18" charset="0"/>
            </a:endParaRPr>
          </a:p>
        </p:txBody>
      </p:sp>
      <p:sp>
        <p:nvSpPr>
          <p:cNvPr id="7172" name="AutoShape 8"/>
          <p:cNvSpPr>
            <a:spLocks noChangeArrowheads="1"/>
          </p:cNvSpPr>
          <p:nvPr/>
        </p:nvSpPr>
        <p:spPr bwMode="auto">
          <a:xfrm>
            <a:off x="2693211" y="1379575"/>
            <a:ext cx="1843212" cy="4796175"/>
          </a:xfrm>
          <a:prstGeom prst="flowChartAlternateProcess">
            <a:avLst/>
          </a:prstGeom>
          <a:solidFill>
            <a:schemeClr val="accent6">
              <a:lumMod val="40000"/>
              <a:lumOff val="60000"/>
              <a:alpha val="7215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altLang="ru-RU" sz="1300" dirty="0" smtClean="0">
              <a:latin typeface="Times New Roman" pitchFamily="18" charset="0"/>
            </a:endParaRPr>
          </a:p>
        </p:txBody>
      </p:sp>
      <p:sp>
        <p:nvSpPr>
          <p:cNvPr id="2" name="AutoShape 7"/>
          <p:cNvSpPr>
            <a:spLocks noChangeArrowheads="1"/>
          </p:cNvSpPr>
          <p:nvPr/>
        </p:nvSpPr>
        <p:spPr bwMode="auto">
          <a:xfrm>
            <a:off x="4572000" y="1428736"/>
            <a:ext cx="1910302" cy="4776007"/>
          </a:xfrm>
          <a:prstGeom prst="flowChartAlternateProcess">
            <a:avLst/>
          </a:prstGeom>
          <a:solidFill>
            <a:schemeClr val="accent6">
              <a:lumMod val="40000"/>
              <a:lumOff val="60000"/>
              <a:alpha val="7411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altLang="ru-RU" sz="1300" dirty="0" smtClean="0">
              <a:latin typeface="Times New Roman" pitchFamily="18" charset="0"/>
            </a:endParaRPr>
          </a:p>
        </p:txBody>
      </p:sp>
      <p:sp>
        <p:nvSpPr>
          <p:cNvPr id="22541" name="Text Box 36"/>
          <p:cNvSpPr txBox="1">
            <a:spLocks noChangeArrowheads="1"/>
          </p:cNvSpPr>
          <p:nvPr/>
        </p:nvSpPr>
        <p:spPr bwMode="auto">
          <a:xfrm>
            <a:off x="684213" y="1412875"/>
            <a:ext cx="19431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900" dirty="0"/>
          </a:p>
        </p:txBody>
      </p:sp>
      <p:sp>
        <p:nvSpPr>
          <p:cNvPr id="22542" name="Text Box 40"/>
          <p:cNvSpPr txBox="1">
            <a:spLocks noChangeArrowheads="1"/>
          </p:cNvSpPr>
          <p:nvPr/>
        </p:nvSpPr>
        <p:spPr bwMode="auto">
          <a:xfrm>
            <a:off x="744634" y="1772816"/>
            <a:ext cx="1584325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Дотации </a:t>
            </a:r>
            <a:endParaRPr lang="ru-RU" alt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</a:endParaRPr>
          </a:p>
          <a:p>
            <a:pPr eaLnBrk="1" hangingPunct="1"/>
            <a:r>
              <a:rPr lang="ru-RU" altLang="ru-RU" sz="1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(</a:t>
            </a:r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от лат. «</a:t>
            </a:r>
            <a:r>
              <a:rPr lang="en-US" altLang="ru-RU" sz="1400" b="1" i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Dotatio</a:t>
            </a:r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» -дар, пожертвование</a:t>
            </a:r>
            <a:r>
              <a:rPr lang="ru-RU" altLang="ru-RU" sz="1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)</a:t>
            </a:r>
          </a:p>
          <a:p>
            <a:pPr eaLnBrk="1" hangingPunct="1"/>
            <a:r>
              <a:rPr lang="ru-RU" alt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Предоставляется без определения конкретной цели их использования</a:t>
            </a:r>
          </a:p>
        </p:txBody>
      </p:sp>
      <p:sp>
        <p:nvSpPr>
          <p:cNvPr id="22543" name="Text Box 41"/>
          <p:cNvSpPr txBox="1">
            <a:spLocks noChangeArrowheads="1"/>
          </p:cNvSpPr>
          <p:nvPr/>
        </p:nvSpPr>
        <p:spPr bwMode="auto">
          <a:xfrm>
            <a:off x="2786142" y="1772816"/>
            <a:ext cx="1657350" cy="295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Субвенции </a:t>
            </a:r>
          </a:p>
          <a:p>
            <a:pPr eaLnBrk="1" hangingPunct="1"/>
            <a:r>
              <a:rPr lang="ru-RU" altLang="ru-RU" sz="1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(</a:t>
            </a:r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от лат.</a:t>
            </a:r>
            <a:r>
              <a:rPr lang="en-US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«</a:t>
            </a:r>
            <a:r>
              <a:rPr lang="en-US" altLang="ru-RU" sz="1400" b="1" i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Subvenire</a:t>
            </a:r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»</a:t>
            </a:r>
            <a:r>
              <a:rPr lang="en-US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- </a:t>
            </a:r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приходить на помощь</a:t>
            </a:r>
            <a:r>
              <a:rPr lang="ru-RU" altLang="ru-RU" sz="1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)</a:t>
            </a:r>
          </a:p>
          <a:p>
            <a:pPr eaLnBrk="1" hangingPunct="1"/>
            <a:r>
              <a:rPr lang="ru-RU" alt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Предоставляются на финансирование «переданных» другим публично-правовым образованиям полномочий</a:t>
            </a:r>
          </a:p>
        </p:txBody>
      </p:sp>
      <p:sp>
        <p:nvSpPr>
          <p:cNvPr id="22544" name="Text Box 42"/>
          <p:cNvSpPr txBox="1">
            <a:spLocks noChangeArrowheads="1"/>
          </p:cNvSpPr>
          <p:nvPr/>
        </p:nvSpPr>
        <p:spPr bwMode="auto">
          <a:xfrm>
            <a:off x="4723337" y="1870223"/>
            <a:ext cx="1727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Субсидии </a:t>
            </a:r>
          </a:p>
          <a:p>
            <a:pPr eaLnBrk="1" hangingPunct="1"/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(от лат. «</a:t>
            </a:r>
            <a:r>
              <a:rPr lang="en-US" altLang="ru-RU" sz="1400" b="1" i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Subsiduim</a:t>
            </a:r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» - поддержка)</a:t>
            </a:r>
          </a:p>
          <a:p>
            <a:pPr eaLnBrk="1" hangingPunct="1"/>
            <a:r>
              <a:rPr lang="ru-RU" alt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Предоставляются на условиях долевого </a:t>
            </a:r>
            <a:r>
              <a:rPr lang="ru-RU" altLang="ru-RU" sz="14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софинансирования</a:t>
            </a:r>
            <a:r>
              <a:rPr lang="ru-RU" alt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расходов других бюджетов</a:t>
            </a:r>
          </a:p>
        </p:txBody>
      </p:sp>
      <p:sp>
        <p:nvSpPr>
          <p:cNvPr id="22545" name="Line 43"/>
          <p:cNvSpPr>
            <a:spLocks noChangeShapeType="1"/>
          </p:cNvSpPr>
          <p:nvPr/>
        </p:nvSpPr>
        <p:spPr bwMode="auto">
          <a:xfrm flipH="1">
            <a:off x="1536796" y="1162835"/>
            <a:ext cx="496888" cy="1809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6" name="Line 44"/>
          <p:cNvSpPr>
            <a:spLocks noChangeShapeType="1"/>
          </p:cNvSpPr>
          <p:nvPr/>
        </p:nvSpPr>
        <p:spPr bwMode="auto">
          <a:xfrm flipH="1">
            <a:off x="3287713" y="1185097"/>
            <a:ext cx="327025" cy="187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7" name="Line 45"/>
          <p:cNvSpPr>
            <a:spLocks noChangeShapeType="1"/>
          </p:cNvSpPr>
          <p:nvPr/>
        </p:nvSpPr>
        <p:spPr bwMode="auto">
          <a:xfrm>
            <a:off x="7300818" y="1134296"/>
            <a:ext cx="576262" cy="14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AutoShape 8"/>
          <p:cNvSpPr>
            <a:spLocks noChangeArrowheads="1"/>
          </p:cNvSpPr>
          <p:nvPr/>
        </p:nvSpPr>
        <p:spPr bwMode="auto">
          <a:xfrm>
            <a:off x="6745030" y="1327574"/>
            <a:ext cx="2112489" cy="4804831"/>
          </a:xfrm>
          <a:prstGeom prst="flowChartAlternateProcess">
            <a:avLst/>
          </a:prstGeom>
          <a:solidFill>
            <a:schemeClr val="accent6">
              <a:lumMod val="40000"/>
              <a:lumOff val="60000"/>
              <a:alpha val="7215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ru-RU" altLang="ru-RU" sz="1300" smtClean="0">
              <a:latin typeface="Times New Roman" pitchFamily="18" charset="0"/>
            </a:endParaRPr>
          </a:p>
        </p:txBody>
      </p:sp>
      <p:sp>
        <p:nvSpPr>
          <p:cNvPr id="22552" name="Line 50"/>
          <p:cNvSpPr>
            <a:spLocks noChangeShapeType="1"/>
          </p:cNvSpPr>
          <p:nvPr/>
        </p:nvSpPr>
        <p:spPr bwMode="auto">
          <a:xfrm>
            <a:off x="5300663" y="1142197"/>
            <a:ext cx="260350" cy="2016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53" name="Text Box 51"/>
          <p:cNvSpPr txBox="1">
            <a:spLocks noChangeArrowheads="1"/>
          </p:cNvSpPr>
          <p:nvPr/>
        </p:nvSpPr>
        <p:spPr bwMode="auto">
          <a:xfrm>
            <a:off x="6745030" y="1772816"/>
            <a:ext cx="1977657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Иные межбюджетные трансферты</a:t>
            </a:r>
            <a:r>
              <a:rPr lang="ru-RU" altLang="ru-RU" sz="9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(</a:t>
            </a:r>
            <a:r>
              <a:rPr lang="ru-RU" altLang="ru-RU" sz="1400" b="1" i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Трансфе́рт</a:t>
            </a:r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от лат. «</a:t>
            </a:r>
            <a:r>
              <a:rPr lang="ru-RU" altLang="ru-RU" sz="1400" b="1" i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Transfero</a:t>
            </a:r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»-</a:t>
            </a:r>
            <a:r>
              <a:rPr lang="ru-RU" altLang="ru-RU" sz="14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переношу,перемещаю</a:t>
            </a:r>
            <a:r>
              <a:rPr lang="ru-RU" altLang="ru-RU" sz="1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)</a:t>
            </a:r>
            <a:r>
              <a:rPr lang="ru-RU" altLang="ru-RU" sz="1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alt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Предоставляются на осуществление части полномочий по решению вопросов местного значения в соответствии с заключенными соглашениями</a:t>
            </a:r>
            <a:endParaRPr lang="ru-RU" altLang="ru-RU" sz="9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5484332"/>
      </p:ext>
    </p:extLst>
  </p:cSld>
  <p:clrMapOvr>
    <a:masterClrMapping/>
  </p:clrMapOvr>
  <p:transition spd="med" advTm="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2305</TotalTime>
  <Words>1033</Words>
  <Application>Microsoft Office PowerPoint</Application>
  <PresentationFormat>Экран (4:3)</PresentationFormat>
  <Paragraphs>211</Paragraphs>
  <Slides>22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Слайд 1</vt:lpstr>
      <vt:lpstr>Слайд 2</vt:lpstr>
      <vt:lpstr>Слайд 3</vt:lpstr>
      <vt:lpstr>Что такое бюджет?</vt:lpstr>
      <vt:lpstr>Какие бывают бюджеты?</vt:lpstr>
      <vt:lpstr>Слайд 6</vt:lpstr>
      <vt:lpstr>Слайд 7</vt:lpstr>
      <vt:lpstr>Слайд 8</vt:lpstr>
      <vt:lpstr>Слайд 9</vt:lpstr>
      <vt:lpstr>Структура доходной части бюджета Малосеменовского муниципального образования на 2021 год</vt:lpstr>
      <vt:lpstr>Слайд 11</vt:lpstr>
      <vt:lpstr>Расходы бюджета МАЛОСЕМЕНОВСКОГО  муниципального образования по разделам на 2021 год</vt:lpstr>
      <vt:lpstr>Слайд 13</vt:lpstr>
      <vt:lpstr>Слайд 14</vt:lpstr>
      <vt:lpstr>Слайд 15</vt:lpstr>
      <vt:lpstr>Слайд 16</vt:lpstr>
      <vt:lpstr>Слайд 17</vt:lpstr>
      <vt:lpstr>Культура, физическая культура и спорт.</vt:lpstr>
      <vt:lpstr>Муниципальные программы Малосеменовского муниципального образования</vt:lpstr>
      <vt:lpstr>Перечень муниципальных программ</vt:lpstr>
      <vt:lpstr>Контактная информация  и обратная связь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216</cp:revision>
  <dcterms:created xsi:type="dcterms:W3CDTF">2016-05-24T05:48:14Z</dcterms:created>
  <dcterms:modified xsi:type="dcterms:W3CDTF">2021-02-11T15:57:14Z</dcterms:modified>
</cp:coreProperties>
</file>